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72" r:id="rId3"/>
    <p:sldId id="508" r:id="rId4"/>
    <p:sldId id="263" r:id="rId5"/>
    <p:sldId id="510" r:id="rId6"/>
    <p:sldId id="509" r:id="rId7"/>
    <p:sldId id="513" r:id="rId8"/>
    <p:sldId id="507" r:id="rId9"/>
    <p:sldId id="421" r:id="rId10"/>
    <p:sldId id="505" r:id="rId11"/>
    <p:sldId id="527" r:id="rId12"/>
    <p:sldId id="519" r:id="rId13"/>
    <p:sldId id="526" r:id="rId14"/>
    <p:sldId id="525" r:id="rId15"/>
    <p:sldId id="522" r:id="rId16"/>
    <p:sldId id="530" r:id="rId17"/>
    <p:sldId id="529" r:id="rId18"/>
    <p:sldId id="521" r:id="rId19"/>
    <p:sldId id="524" r:id="rId20"/>
    <p:sldId id="512" r:id="rId21"/>
    <p:sldId id="511" r:id="rId22"/>
    <p:sldId id="515" r:id="rId23"/>
    <p:sldId id="440" r:id="rId2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628"/>
    <a:srgbClr val="DA627D"/>
    <a:srgbClr val="F9DBBD"/>
    <a:srgbClr val="FCA17D"/>
    <a:srgbClr val="060312"/>
    <a:srgbClr val="0C0623"/>
    <a:srgbClr val="EDB1BE"/>
    <a:srgbClr val="0B0523"/>
    <a:srgbClr val="170B47"/>
    <a:srgbClr val="344E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873B95-5A1A-45BC-8DA4-603AB737797F}" v="577" dt="2024-12-11T17:57:01.175"/>
    <p1510:client id="{BB0CA44F-3F91-404C-8C13-5E66CF5F943E}" v="91" dt="2024-12-11T17:25:03.0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55" autoAdjust="0"/>
    <p:restoredTop sz="95267" autoAdjust="0"/>
  </p:normalViewPr>
  <p:slideViewPr>
    <p:cSldViewPr snapToGrid="0">
      <p:cViewPr varScale="1">
        <p:scale>
          <a:sx n="107" d="100"/>
          <a:sy n="107" d="100"/>
        </p:scale>
        <p:origin x="251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vanni Ligato" userId="7875cec0db90cc51" providerId="LiveId" clId="{02873B95-5A1A-45BC-8DA4-603AB737797F}"/>
    <pc:docChg chg="undo redo custSel addSld delSld modSld">
      <pc:chgData name="Giovanni Ligato" userId="7875cec0db90cc51" providerId="LiveId" clId="{02873B95-5A1A-45BC-8DA4-603AB737797F}" dt="2024-12-11T17:57:01.175" v="778" actId="14100"/>
      <pc:docMkLst>
        <pc:docMk/>
      </pc:docMkLst>
      <pc:sldChg chg="addSp delSp modSp mod">
        <pc:chgData name="Giovanni Ligato" userId="7875cec0db90cc51" providerId="LiveId" clId="{02873B95-5A1A-45BC-8DA4-603AB737797F}" dt="2024-12-11T17:55:49.298" v="766" actId="478"/>
        <pc:sldMkLst>
          <pc:docMk/>
          <pc:sldMk cId="2611319747" sldId="314"/>
        </pc:sldMkLst>
        <pc:spChg chg="add del mod">
          <ac:chgData name="Giovanni Ligato" userId="7875cec0db90cc51" providerId="LiveId" clId="{02873B95-5A1A-45BC-8DA4-603AB737797F}" dt="2024-12-11T17:55:49.298" v="766" actId="478"/>
          <ac:spMkLst>
            <pc:docMk/>
            <pc:sldMk cId="2611319747" sldId="314"/>
            <ac:spMk id="3" creationId="{EB73C14C-85D3-9706-82ED-4BB49AA7780B}"/>
          </ac:spMkLst>
        </pc:spChg>
        <pc:spChg chg="add del mod">
          <ac:chgData name="Giovanni Ligato" userId="7875cec0db90cc51" providerId="LiveId" clId="{02873B95-5A1A-45BC-8DA4-603AB737797F}" dt="2024-12-11T17:53:05.018" v="762" actId="478"/>
          <ac:spMkLst>
            <pc:docMk/>
            <pc:sldMk cId="2611319747" sldId="314"/>
            <ac:spMk id="4" creationId="{7456E31A-4506-D1EC-E285-593481BD73BC}"/>
          </ac:spMkLst>
        </pc:spChg>
        <pc:grpChg chg="mod">
          <ac:chgData name="Giovanni Ligato" userId="7875cec0db90cc51" providerId="LiveId" clId="{02873B95-5A1A-45BC-8DA4-603AB737797F}" dt="2024-12-11T17:52:22.128" v="752" actId="1076"/>
          <ac:grpSpMkLst>
            <pc:docMk/>
            <pc:sldMk cId="2611319747" sldId="314"/>
            <ac:grpSpMk id="42" creationId="{67725F3A-66F0-684E-A2F8-69ED98FA4BB6}"/>
          </ac:grpSpMkLst>
        </pc:grpChg>
        <pc:cxnChg chg="mod">
          <ac:chgData name="Giovanni Ligato" userId="7875cec0db90cc51" providerId="LiveId" clId="{02873B95-5A1A-45BC-8DA4-603AB737797F}" dt="2024-12-11T17:52:22.128" v="752" actId="1076"/>
          <ac:cxnSpMkLst>
            <pc:docMk/>
            <pc:sldMk cId="2611319747" sldId="314"/>
            <ac:cxnSpMk id="61" creationId="{92BD0C43-471C-ED3B-87A8-89E263AC5EC5}"/>
          </ac:cxnSpMkLst>
        </pc:cxnChg>
        <pc:cxnChg chg="mod">
          <ac:chgData name="Giovanni Ligato" userId="7875cec0db90cc51" providerId="LiveId" clId="{02873B95-5A1A-45BC-8DA4-603AB737797F}" dt="2024-12-11T17:52:22.128" v="752" actId="1076"/>
          <ac:cxnSpMkLst>
            <pc:docMk/>
            <pc:sldMk cId="2611319747" sldId="314"/>
            <ac:cxnSpMk id="70" creationId="{98DFB3B9-D922-EC7D-CCDB-F55DD444DBD6}"/>
          </ac:cxnSpMkLst>
        </pc:cxnChg>
      </pc:sldChg>
      <pc:sldChg chg="modSp mod">
        <pc:chgData name="Giovanni Ligato" userId="7875cec0db90cc51" providerId="LiveId" clId="{02873B95-5A1A-45BC-8DA4-603AB737797F}" dt="2024-12-11T17:24:19.191" v="216"/>
        <pc:sldMkLst>
          <pc:docMk/>
          <pc:sldMk cId="623147115" sldId="322"/>
        </pc:sldMkLst>
        <pc:spChg chg="mod">
          <ac:chgData name="Giovanni Ligato" userId="7875cec0db90cc51" providerId="LiveId" clId="{02873B95-5A1A-45BC-8DA4-603AB737797F}" dt="2024-12-11T17:23:00.204" v="213"/>
          <ac:spMkLst>
            <pc:docMk/>
            <pc:sldMk cId="623147115" sldId="322"/>
            <ac:spMk id="19" creationId="{E4B3AE9A-2D31-99FC-2AEA-61D047F4E354}"/>
          </ac:spMkLst>
        </pc:spChg>
        <pc:spChg chg="mod">
          <ac:chgData name="Giovanni Ligato" userId="7875cec0db90cc51" providerId="LiveId" clId="{02873B95-5A1A-45BC-8DA4-603AB737797F}" dt="2024-12-11T17:24:19.191" v="216"/>
          <ac:spMkLst>
            <pc:docMk/>
            <pc:sldMk cId="623147115" sldId="322"/>
            <ac:spMk id="29" creationId="{AAA783BB-3129-FB1B-C940-7570402F9328}"/>
          </ac:spMkLst>
        </pc:spChg>
      </pc:sldChg>
      <pc:sldChg chg="addSp delSp modSp mod">
        <pc:chgData name="Giovanni Ligato" userId="7875cec0db90cc51" providerId="LiveId" clId="{02873B95-5A1A-45BC-8DA4-603AB737797F}" dt="2024-12-11T17:24:45.415" v="221"/>
        <pc:sldMkLst>
          <pc:docMk/>
          <pc:sldMk cId="1197746650" sldId="324"/>
        </pc:sldMkLst>
        <pc:spChg chg="mod">
          <ac:chgData name="Giovanni Ligato" userId="7875cec0db90cc51" providerId="LiveId" clId="{02873B95-5A1A-45BC-8DA4-603AB737797F}" dt="2024-12-11T17:24:45.415" v="221"/>
          <ac:spMkLst>
            <pc:docMk/>
            <pc:sldMk cId="1197746650" sldId="324"/>
            <ac:spMk id="8" creationId="{70DCD5C0-6584-DBFF-AD25-CD292C3D1A94}"/>
          </ac:spMkLst>
        </pc:spChg>
        <pc:spChg chg="mod">
          <ac:chgData name="Giovanni Ligato" userId="7875cec0db90cc51" providerId="LiveId" clId="{02873B95-5A1A-45BC-8DA4-603AB737797F}" dt="2024-12-11T17:24:45.415" v="221"/>
          <ac:spMkLst>
            <pc:docMk/>
            <pc:sldMk cId="1197746650" sldId="324"/>
            <ac:spMk id="24" creationId="{80A7A3A6-8F91-87B4-BCBF-9A6648ECDD7C}"/>
          </ac:spMkLst>
        </pc:spChg>
        <pc:spChg chg="mod">
          <ac:chgData name="Giovanni Ligato" userId="7875cec0db90cc51" providerId="LiveId" clId="{02873B95-5A1A-45BC-8DA4-603AB737797F}" dt="2024-12-11T17:24:27.227" v="219"/>
          <ac:spMkLst>
            <pc:docMk/>
            <pc:sldMk cId="1197746650" sldId="324"/>
            <ac:spMk id="29" creationId="{E1D9CD8A-B98C-64A2-8A6C-1807DBBA5E4E}"/>
          </ac:spMkLst>
        </pc:spChg>
        <pc:grpChg chg="add mod">
          <ac:chgData name="Giovanni Ligato" userId="7875cec0db90cc51" providerId="LiveId" clId="{02873B95-5A1A-45BC-8DA4-603AB737797F}" dt="2024-12-11T17:24:45.415" v="221"/>
          <ac:grpSpMkLst>
            <pc:docMk/>
            <pc:sldMk cId="1197746650" sldId="324"/>
            <ac:grpSpMk id="4" creationId="{BDC0348D-A8DF-DA40-2E3D-2D7D20D0F55E}"/>
          </ac:grpSpMkLst>
        </pc:grpChg>
        <pc:grpChg chg="del">
          <ac:chgData name="Giovanni Ligato" userId="7875cec0db90cc51" providerId="LiveId" clId="{02873B95-5A1A-45BC-8DA4-603AB737797F}" dt="2024-12-11T17:24:38.154" v="220" actId="478"/>
          <ac:grpSpMkLst>
            <pc:docMk/>
            <pc:sldMk cId="1197746650" sldId="324"/>
            <ac:grpSpMk id="41" creationId="{B46C98B3-09B1-B062-F7A1-2A31C46A4C5A}"/>
          </ac:grpSpMkLst>
        </pc:grpChg>
        <pc:cxnChg chg="add mod">
          <ac:chgData name="Giovanni Ligato" userId="7875cec0db90cc51" providerId="LiveId" clId="{02873B95-5A1A-45BC-8DA4-603AB737797F}" dt="2024-12-11T17:24:45.415" v="221"/>
          <ac:cxnSpMkLst>
            <pc:docMk/>
            <pc:sldMk cId="1197746650" sldId="324"/>
            <ac:cxnSpMk id="25" creationId="{93A552E5-614C-FC56-ED12-CBF841FFC7EA}"/>
          </ac:cxnSpMkLst>
        </pc:cxnChg>
        <pc:cxnChg chg="del">
          <ac:chgData name="Giovanni Ligato" userId="7875cec0db90cc51" providerId="LiveId" clId="{02873B95-5A1A-45BC-8DA4-603AB737797F}" dt="2024-12-11T17:24:38.154" v="220" actId="478"/>
          <ac:cxnSpMkLst>
            <pc:docMk/>
            <pc:sldMk cId="1197746650" sldId="324"/>
            <ac:cxnSpMk id="37" creationId="{99BE9E9A-9F67-748C-4A68-C1B2168B4667}"/>
          </ac:cxnSpMkLst>
        </pc:cxnChg>
      </pc:sldChg>
      <pc:sldChg chg="addSp delSp modSp mod">
        <pc:chgData name="Giovanni Ligato" userId="7875cec0db90cc51" providerId="LiveId" clId="{02873B95-5A1A-45BC-8DA4-603AB737797F}" dt="2024-12-11T17:26:18.096" v="248" actId="20577"/>
        <pc:sldMkLst>
          <pc:docMk/>
          <pc:sldMk cId="835527417" sldId="325"/>
        </pc:sldMkLst>
        <pc:spChg chg="mod">
          <ac:chgData name="Giovanni Ligato" userId="7875cec0db90cc51" providerId="LiveId" clId="{02873B95-5A1A-45BC-8DA4-603AB737797F}" dt="2024-12-11T17:26:18.096" v="248" actId="20577"/>
          <ac:spMkLst>
            <pc:docMk/>
            <pc:sldMk cId="835527417" sldId="325"/>
            <ac:spMk id="2" creationId="{C8E1E668-3CEC-EE0A-C8AC-2DACBED10731}"/>
          </ac:spMkLst>
        </pc:spChg>
        <pc:spChg chg="mod">
          <ac:chgData name="Giovanni Ligato" userId="7875cec0db90cc51" providerId="LiveId" clId="{02873B95-5A1A-45BC-8DA4-603AB737797F}" dt="2024-12-11T17:25:10.414" v="231"/>
          <ac:spMkLst>
            <pc:docMk/>
            <pc:sldMk cId="835527417" sldId="325"/>
            <ac:spMk id="3" creationId="{C0EF6BA9-CC64-7DD2-2D9F-0CA6A0EF4F24}"/>
          </ac:spMkLst>
        </pc:spChg>
        <pc:spChg chg="mod">
          <ac:chgData name="Giovanni Ligato" userId="7875cec0db90cc51" providerId="LiveId" clId="{02873B95-5A1A-45BC-8DA4-603AB737797F}" dt="2024-12-11T17:24:49.325" v="223"/>
          <ac:spMkLst>
            <pc:docMk/>
            <pc:sldMk cId="835527417" sldId="325"/>
            <ac:spMk id="8" creationId="{51068765-658B-0E06-96A5-1E6A930BE707}"/>
          </ac:spMkLst>
        </pc:spChg>
        <pc:spChg chg="mod">
          <ac:chgData name="Giovanni Ligato" userId="7875cec0db90cc51" providerId="LiveId" clId="{02873B95-5A1A-45BC-8DA4-603AB737797F}" dt="2024-12-11T17:26:14.430" v="247"/>
          <ac:spMkLst>
            <pc:docMk/>
            <pc:sldMk cId="835527417" sldId="325"/>
            <ac:spMk id="16" creationId="{8E97DF73-5B36-67EC-55AF-6F204B298569}"/>
          </ac:spMkLst>
        </pc:spChg>
        <pc:spChg chg="mod">
          <ac:chgData name="Giovanni Ligato" userId="7875cec0db90cc51" providerId="LiveId" clId="{02873B95-5A1A-45BC-8DA4-603AB737797F}" dt="2024-12-11T17:25:21.149" v="236"/>
          <ac:spMkLst>
            <pc:docMk/>
            <pc:sldMk cId="835527417" sldId="325"/>
            <ac:spMk id="19" creationId="{7B76FDB5-77AC-25D2-229A-2467DAFED8DA}"/>
          </ac:spMkLst>
        </pc:spChg>
        <pc:spChg chg="mod">
          <ac:chgData name="Giovanni Ligato" userId="7875cec0db90cc51" providerId="LiveId" clId="{02873B95-5A1A-45BC-8DA4-603AB737797F}" dt="2024-12-11T17:24:49.325" v="223"/>
          <ac:spMkLst>
            <pc:docMk/>
            <pc:sldMk cId="835527417" sldId="325"/>
            <ac:spMk id="24" creationId="{9C4F8667-2005-D7C8-BEDA-A5F290C02F58}"/>
          </ac:spMkLst>
        </pc:spChg>
        <pc:spChg chg="mod">
          <ac:chgData name="Giovanni Ligato" userId="7875cec0db90cc51" providerId="LiveId" clId="{02873B95-5A1A-45BC-8DA4-603AB737797F}" dt="2024-12-11T17:25:04.379" v="228"/>
          <ac:spMkLst>
            <pc:docMk/>
            <pc:sldMk cId="835527417" sldId="325"/>
            <ac:spMk id="29" creationId="{11BD2D07-6739-6A17-68E8-D97D40D4419A}"/>
          </ac:spMkLst>
        </pc:spChg>
        <pc:grpChg chg="add mod">
          <ac:chgData name="Giovanni Ligato" userId="7875cec0db90cc51" providerId="LiveId" clId="{02873B95-5A1A-45BC-8DA4-603AB737797F}" dt="2024-12-11T17:24:49.325" v="223"/>
          <ac:grpSpMkLst>
            <pc:docMk/>
            <pc:sldMk cId="835527417" sldId="325"/>
            <ac:grpSpMk id="4" creationId="{5162CF4C-33DC-8ACE-AF69-56AAAF3FFE30}"/>
          </ac:grpSpMkLst>
        </pc:grpChg>
        <pc:grpChg chg="del">
          <ac:chgData name="Giovanni Ligato" userId="7875cec0db90cc51" providerId="LiveId" clId="{02873B95-5A1A-45BC-8DA4-603AB737797F}" dt="2024-12-11T17:24:49.072" v="222" actId="478"/>
          <ac:grpSpMkLst>
            <pc:docMk/>
            <pc:sldMk cId="835527417" sldId="325"/>
            <ac:grpSpMk id="41" creationId="{B7C0EC26-57BB-1FD5-22DD-C4095A80784F}"/>
          </ac:grpSpMkLst>
        </pc:grpChg>
        <pc:cxnChg chg="add mod">
          <ac:chgData name="Giovanni Ligato" userId="7875cec0db90cc51" providerId="LiveId" clId="{02873B95-5A1A-45BC-8DA4-603AB737797F}" dt="2024-12-11T17:24:49.325" v="223"/>
          <ac:cxnSpMkLst>
            <pc:docMk/>
            <pc:sldMk cId="835527417" sldId="325"/>
            <ac:cxnSpMk id="25" creationId="{ECB0B9B1-37EC-949A-5169-1224309FC6BE}"/>
          </ac:cxnSpMkLst>
        </pc:cxnChg>
        <pc:cxnChg chg="del">
          <ac:chgData name="Giovanni Ligato" userId="7875cec0db90cc51" providerId="LiveId" clId="{02873B95-5A1A-45BC-8DA4-603AB737797F}" dt="2024-12-11T17:24:49.072" v="222" actId="478"/>
          <ac:cxnSpMkLst>
            <pc:docMk/>
            <pc:sldMk cId="835527417" sldId="325"/>
            <ac:cxnSpMk id="37" creationId="{EA648303-6A42-FD1A-3F65-554B900EB2D0}"/>
          </ac:cxnSpMkLst>
        </pc:cxnChg>
      </pc:sldChg>
      <pc:sldChg chg="addSp delSp modSp mod">
        <pc:chgData name="Giovanni Ligato" userId="7875cec0db90cc51" providerId="LiveId" clId="{02873B95-5A1A-45BC-8DA4-603AB737797F}" dt="2024-12-11T17:27:56.966" v="259"/>
        <pc:sldMkLst>
          <pc:docMk/>
          <pc:sldMk cId="1761521651" sldId="326"/>
        </pc:sldMkLst>
        <pc:spChg chg="mod">
          <ac:chgData name="Giovanni Ligato" userId="7875cec0db90cc51" providerId="LiveId" clId="{02873B95-5A1A-45BC-8DA4-603AB737797F}" dt="2024-12-11T17:27:35.262" v="252"/>
          <ac:spMkLst>
            <pc:docMk/>
            <pc:sldMk cId="1761521651" sldId="326"/>
            <ac:spMk id="2" creationId="{639FCF1A-B147-0CB9-8C6F-62C280BF12D6}"/>
          </ac:spMkLst>
        </pc:spChg>
        <pc:spChg chg="mod">
          <ac:chgData name="Giovanni Ligato" userId="7875cec0db90cc51" providerId="LiveId" clId="{02873B95-5A1A-45BC-8DA4-603AB737797F}" dt="2024-12-11T17:27:43.925" v="255"/>
          <ac:spMkLst>
            <pc:docMk/>
            <pc:sldMk cId="1761521651" sldId="326"/>
            <ac:spMk id="3" creationId="{D64A0438-BE0C-783C-73AD-94A215E93CE8}"/>
          </ac:spMkLst>
        </pc:spChg>
        <pc:spChg chg="mod">
          <ac:chgData name="Giovanni Ligato" userId="7875cec0db90cc51" providerId="LiveId" clId="{02873B95-5A1A-45BC-8DA4-603AB737797F}" dt="2024-12-11T17:24:54.052" v="225"/>
          <ac:spMkLst>
            <pc:docMk/>
            <pc:sldMk cId="1761521651" sldId="326"/>
            <ac:spMk id="8" creationId="{34668F79-2C42-A163-231A-E4AC5B2D460B}"/>
          </ac:spMkLst>
        </pc:spChg>
        <pc:spChg chg="mod">
          <ac:chgData name="Giovanni Ligato" userId="7875cec0db90cc51" providerId="LiveId" clId="{02873B95-5A1A-45BC-8DA4-603AB737797F}" dt="2024-12-11T17:27:56.966" v="259"/>
          <ac:spMkLst>
            <pc:docMk/>
            <pc:sldMk cId="1761521651" sldId="326"/>
            <ac:spMk id="16" creationId="{1F1DA818-9C97-4181-D1D6-459378BF4A2C}"/>
          </ac:spMkLst>
        </pc:spChg>
        <pc:spChg chg="mod">
          <ac:chgData name="Giovanni Ligato" userId="7875cec0db90cc51" providerId="LiveId" clId="{02873B95-5A1A-45BC-8DA4-603AB737797F}" dt="2024-12-11T17:24:54.052" v="225"/>
          <ac:spMkLst>
            <pc:docMk/>
            <pc:sldMk cId="1761521651" sldId="326"/>
            <ac:spMk id="18" creationId="{34420AA4-CA52-AC01-B09A-DB81FA6859DE}"/>
          </ac:spMkLst>
        </pc:spChg>
        <pc:spChg chg="mod">
          <ac:chgData name="Giovanni Ligato" userId="7875cec0db90cc51" providerId="LiveId" clId="{02873B95-5A1A-45BC-8DA4-603AB737797F}" dt="2024-12-11T17:25:55.454" v="243"/>
          <ac:spMkLst>
            <pc:docMk/>
            <pc:sldMk cId="1761521651" sldId="326"/>
            <ac:spMk id="26" creationId="{739A8A78-2AFB-3237-AB2C-F6DF06E53D64}"/>
          </ac:spMkLst>
        </pc:spChg>
        <pc:spChg chg="mod">
          <ac:chgData name="Giovanni Ligato" userId="7875cec0db90cc51" providerId="LiveId" clId="{02873B95-5A1A-45BC-8DA4-603AB737797F}" dt="2024-12-11T17:25:30.370" v="239"/>
          <ac:spMkLst>
            <pc:docMk/>
            <pc:sldMk cId="1761521651" sldId="326"/>
            <ac:spMk id="28" creationId="{B2B8FF0A-6E48-B344-7AAC-5769AB4B82B3}"/>
          </ac:spMkLst>
        </pc:spChg>
        <pc:grpChg chg="add mod">
          <ac:chgData name="Giovanni Ligato" userId="7875cec0db90cc51" providerId="LiveId" clId="{02873B95-5A1A-45BC-8DA4-603AB737797F}" dt="2024-12-11T17:24:54.052" v="225"/>
          <ac:grpSpMkLst>
            <pc:docMk/>
            <pc:sldMk cId="1761521651" sldId="326"/>
            <ac:grpSpMk id="4" creationId="{9889F01A-9771-EDCC-AC45-2BB1951CD036}"/>
          </ac:grpSpMkLst>
        </pc:grpChg>
        <pc:grpChg chg="del">
          <ac:chgData name="Giovanni Ligato" userId="7875cec0db90cc51" providerId="LiveId" clId="{02873B95-5A1A-45BC-8DA4-603AB737797F}" dt="2024-12-11T17:24:53.811" v="224" actId="478"/>
          <ac:grpSpMkLst>
            <pc:docMk/>
            <pc:sldMk cId="1761521651" sldId="326"/>
            <ac:grpSpMk id="41" creationId="{357EB81C-8A47-C0B7-1122-C932605972E4}"/>
          </ac:grpSpMkLst>
        </pc:grpChg>
        <pc:cxnChg chg="add mod">
          <ac:chgData name="Giovanni Ligato" userId="7875cec0db90cc51" providerId="LiveId" clId="{02873B95-5A1A-45BC-8DA4-603AB737797F}" dt="2024-12-11T17:24:54.052" v="225"/>
          <ac:cxnSpMkLst>
            <pc:docMk/>
            <pc:sldMk cId="1761521651" sldId="326"/>
            <ac:cxnSpMk id="24" creationId="{EBF6018D-270F-F19D-AA41-B28AE6189AC1}"/>
          </ac:cxnSpMkLst>
        </pc:cxnChg>
        <pc:cxnChg chg="del">
          <ac:chgData name="Giovanni Ligato" userId="7875cec0db90cc51" providerId="LiveId" clId="{02873B95-5A1A-45BC-8DA4-603AB737797F}" dt="2024-12-11T17:24:53.811" v="224" actId="478"/>
          <ac:cxnSpMkLst>
            <pc:docMk/>
            <pc:sldMk cId="1761521651" sldId="326"/>
            <ac:cxnSpMk id="37" creationId="{26FB0397-F84A-DA28-1C3C-B435E46FA5A9}"/>
          </ac:cxnSpMkLst>
        </pc:cxnChg>
      </pc:sldChg>
      <pc:sldChg chg="modSp mod">
        <pc:chgData name="Giovanni Ligato" userId="7875cec0db90cc51" providerId="LiveId" clId="{02873B95-5A1A-45BC-8DA4-603AB737797F}" dt="2024-12-11T17:28:54.784" v="265"/>
        <pc:sldMkLst>
          <pc:docMk/>
          <pc:sldMk cId="4057140429" sldId="330"/>
        </pc:sldMkLst>
        <pc:spChg chg="mod">
          <ac:chgData name="Giovanni Ligato" userId="7875cec0db90cc51" providerId="LiveId" clId="{02873B95-5A1A-45BC-8DA4-603AB737797F}" dt="2024-12-11T17:28:26.898" v="262"/>
          <ac:spMkLst>
            <pc:docMk/>
            <pc:sldMk cId="4057140429" sldId="330"/>
            <ac:spMk id="19" creationId="{0B6465B7-0853-561B-2E49-AAA152E93A75}"/>
          </ac:spMkLst>
        </pc:spChg>
        <pc:spChg chg="mod">
          <ac:chgData name="Giovanni Ligato" userId="7875cec0db90cc51" providerId="LiveId" clId="{02873B95-5A1A-45BC-8DA4-603AB737797F}" dt="2024-12-11T17:28:54.784" v="265"/>
          <ac:spMkLst>
            <pc:docMk/>
            <pc:sldMk cId="4057140429" sldId="330"/>
            <ac:spMk id="29" creationId="{D49678E0-03EF-2655-7AF2-C2CD7BA9500E}"/>
          </ac:spMkLst>
        </pc:spChg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090005121" sldId="363"/>
        </pc:sldMkLst>
      </pc:sldChg>
      <pc:sldChg chg="modSp mod">
        <pc:chgData name="Giovanni Ligato" userId="7875cec0db90cc51" providerId="LiveId" clId="{02873B95-5A1A-45BC-8DA4-603AB737797F}" dt="2024-12-11T17:29:11.414" v="270"/>
        <pc:sldMkLst>
          <pc:docMk/>
          <pc:sldMk cId="408582474" sldId="367"/>
        </pc:sldMkLst>
        <pc:spChg chg="mod">
          <ac:chgData name="Giovanni Ligato" userId="7875cec0db90cc51" providerId="LiveId" clId="{02873B95-5A1A-45BC-8DA4-603AB737797F}" dt="2024-12-11T17:29:11.414" v="270"/>
          <ac:spMkLst>
            <pc:docMk/>
            <pc:sldMk cId="408582474" sldId="367"/>
            <ac:spMk id="29" creationId="{98C8C868-5C71-0605-B081-E6EA4D812B47}"/>
          </ac:spMkLst>
        </pc:spChg>
      </pc:sldChg>
      <pc:sldChg chg="modSp mod">
        <pc:chgData name="Giovanni Ligato" userId="7875cec0db90cc51" providerId="LiveId" clId="{02873B95-5A1A-45BC-8DA4-603AB737797F}" dt="2024-12-11T17:30:02.328" v="305"/>
        <pc:sldMkLst>
          <pc:docMk/>
          <pc:sldMk cId="3573605065" sldId="368"/>
        </pc:sldMkLst>
        <pc:spChg chg="mod">
          <ac:chgData name="Giovanni Ligato" userId="7875cec0db90cc51" providerId="LiveId" clId="{02873B95-5A1A-45BC-8DA4-603AB737797F}" dt="2024-12-11T17:29:33.652" v="295" actId="20577"/>
          <ac:spMkLst>
            <pc:docMk/>
            <pc:sldMk cId="3573605065" sldId="368"/>
            <ac:spMk id="2" creationId="{856FC897-7D20-C3A6-BBC3-6EC4258A569B}"/>
          </ac:spMkLst>
        </pc:spChg>
        <pc:spChg chg="mod">
          <ac:chgData name="Giovanni Ligato" userId="7875cec0db90cc51" providerId="LiveId" clId="{02873B95-5A1A-45BC-8DA4-603AB737797F}" dt="2024-12-11T17:29:38.768" v="298"/>
          <ac:spMkLst>
            <pc:docMk/>
            <pc:sldMk cId="3573605065" sldId="368"/>
            <ac:spMk id="3" creationId="{B698838B-E2EB-3348-37D1-CA466C596545}"/>
          </ac:spMkLst>
        </pc:spChg>
        <pc:spChg chg="mod">
          <ac:chgData name="Giovanni Ligato" userId="7875cec0db90cc51" providerId="LiveId" clId="{02873B95-5A1A-45BC-8DA4-603AB737797F}" dt="2024-12-11T17:29:56.640" v="302"/>
          <ac:spMkLst>
            <pc:docMk/>
            <pc:sldMk cId="3573605065" sldId="368"/>
            <ac:spMk id="16" creationId="{A5025D27-1068-51F5-925F-AB20B8E6F3E5}"/>
          </ac:spMkLst>
        </pc:spChg>
        <pc:spChg chg="mod">
          <ac:chgData name="Giovanni Ligato" userId="7875cec0db90cc51" providerId="LiveId" clId="{02873B95-5A1A-45BC-8DA4-603AB737797F}" dt="2024-12-11T17:30:02.328" v="305"/>
          <ac:spMkLst>
            <pc:docMk/>
            <pc:sldMk cId="3573605065" sldId="368"/>
            <ac:spMk id="19" creationId="{96053686-E824-468E-8FEF-74E3153208BE}"/>
          </ac:spMkLst>
        </pc:spChg>
        <pc:spChg chg="mod">
          <ac:chgData name="Giovanni Ligato" userId="7875cec0db90cc51" providerId="LiveId" clId="{02873B95-5A1A-45BC-8DA4-603AB737797F}" dt="2024-12-11T17:29:21.260" v="273"/>
          <ac:spMkLst>
            <pc:docMk/>
            <pc:sldMk cId="3573605065" sldId="368"/>
            <ac:spMk id="29" creationId="{DB514B5A-9DDB-F5D8-1BD0-CA6D4BA22B08}"/>
          </ac:spMkLst>
        </pc:spChg>
      </pc:sldChg>
      <pc:sldChg chg="modSp mod">
        <pc:chgData name="Giovanni Ligato" userId="7875cec0db90cc51" providerId="LiveId" clId="{02873B95-5A1A-45BC-8DA4-603AB737797F}" dt="2024-12-11T17:30:47.145" v="321"/>
        <pc:sldMkLst>
          <pc:docMk/>
          <pc:sldMk cId="491407404" sldId="369"/>
        </pc:sldMkLst>
        <pc:spChg chg="mod">
          <ac:chgData name="Giovanni Ligato" userId="7875cec0db90cc51" providerId="LiveId" clId="{02873B95-5A1A-45BC-8DA4-603AB737797F}" dt="2024-12-11T17:30:38.858" v="318" actId="108"/>
          <ac:spMkLst>
            <pc:docMk/>
            <pc:sldMk cId="491407404" sldId="369"/>
            <ac:spMk id="2" creationId="{FF215E96-802D-333B-B3B7-5E8775C30235}"/>
          </ac:spMkLst>
        </pc:spChg>
        <pc:spChg chg="mod">
          <ac:chgData name="Giovanni Ligato" userId="7875cec0db90cc51" providerId="LiveId" clId="{02873B95-5A1A-45BC-8DA4-603AB737797F}" dt="2024-12-11T17:30:47.145" v="321"/>
          <ac:spMkLst>
            <pc:docMk/>
            <pc:sldMk cId="491407404" sldId="369"/>
            <ac:spMk id="3" creationId="{28777993-B5D2-C7D7-9538-B73A75877319}"/>
          </ac:spMkLst>
        </pc:spChg>
        <pc:spChg chg="mod">
          <ac:chgData name="Giovanni Ligato" userId="7875cec0db90cc51" providerId="LiveId" clId="{02873B95-5A1A-45BC-8DA4-603AB737797F}" dt="2024-12-11T17:30:14.079" v="309"/>
          <ac:spMkLst>
            <pc:docMk/>
            <pc:sldMk cId="491407404" sldId="369"/>
            <ac:spMk id="26" creationId="{76F9582A-3F8D-FF38-13B1-ACB92F1251D2}"/>
          </ac:spMkLst>
        </pc:spChg>
        <pc:spChg chg="mod">
          <ac:chgData name="Giovanni Ligato" userId="7875cec0db90cc51" providerId="LiveId" clId="{02873B95-5A1A-45BC-8DA4-603AB737797F}" dt="2024-12-11T17:30:20.549" v="312"/>
          <ac:spMkLst>
            <pc:docMk/>
            <pc:sldMk cId="491407404" sldId="369"/>
            <ac:spMk id="28" creationId="{4C0D3212-A4DB-81AD-9DCE-0F6A1E1A98F3}"/>
          </ac:spMkLst>
        </pc:spChg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849170597" sldId="370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963334157" sldId="371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885182459" sldId="372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4280504377" sldId="373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70514080" sldId="374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978188455" sldId="375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433347990" sldId="376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635400491" sldId="377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969500433" sldId="378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121437558" sldId="379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877109174" sldId="380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598672094" sldId="381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250561114" sldId="382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4021180324" sldId="383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423407397" sldId="384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766877551" sldId="385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4170469165" sldId="386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092779925" sldId="387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289095128" sldId="388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864833405" sldId="389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1435990683" sldId="390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3181295161" sldId="391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2160853532" sldId="392"/>
        </pc:sldMkLst>
      </pc:sldChg>
      <pc:sldChg chg="del">
        <pc:chgData name="Giovanni Ligato" userId="7875cec0db90cc51" providerId="LiveId" clId="{02873B95-5A1A-45BC-8DA4-603AB737797F}" dt="2024-12-11T17:31:12.963" v="322" actId="47"/>
        <pc:sldMkLst>
          <pc:docMk/>
          <pc:sldMk cId="951294143" sldId="393"/>
        </pc:sldMkLst>
      </pc:sldChg>
      <pc:sldChg chg="addSp delSp modSp mod modShow">
        <pc:chgData name="Giovanni Ligato" userId="7875cec0db90cc51" providerId="LiveId" clId="{02873B95-5A1A-45BC-8DA4-603AB737797F}" dt="2024-12-11T17:20:43.015" v="208" actId="729"/>
        <pc:sldMkLst>
          <pc:docMk/>
          <pc:sldMk cId="2918921005" sldId="394"/>
        </pc:sldMkLst>
        <pc:spChg chg="add mod">
          <ac:chgData name="Giovanni Ligato" userId="7875cec0db90cc51" providerId="LiveId" clId="{02873B95-5A1A-45BC-8DA4-603AB737797F}" dt="2024-12-11T16:32:46.680" v="38" actId="1035"/>
          <ac:spMkLst>
            <pc:docMk/>
            <pc:sldMk cId="2918921005" sldId="394"/>
            <ac:spMk id="2" creationId="{CA231E08-E82F-BED1-4FF1-5AB3C366243E}"/>
          </ac:spMkLst>
        </pc:spChg>
        <pc:graphicFrameChg chg="add del mod modGraphic">
          <ac:chgData name="Giovanni Ligato" userId="7875cec0db90cc51" providerId="LiveId" clId="{02873B95-5A1A-45BC-8DA4-603AB737797F}" dt="2024-12-11T16:33:46.400" v="50" actId="478"/>
          <ac:graphicFrameMkLst>
            <pc:docMk/>
            <pc:sldMk cId="2918921005" sldId="394"/>
            <ac:graphicFrameMk id="3" creationId="{50EA09C5-A1FB-903C-58F6-6F52B768A267}"/>
          </ac:graphicFrameMkLst>
        </pc:graphicFrameChg>
        <pc:graphicFrameChg chg="add del mod modGraphic">
          <ac:chgData name="Giovanni Ligato" userId="7875cec0db90cc51" providerId="LiveId" clId="{02873B95-5A1A-45BC-8DA4-603AB737797F}" dt="2024-12-11T16:34:01.344" v="54" actId="3680"/>
          <ac:graphicFrameMkLst>
            <pc:docMk/>
            <pc:sldMk cId="2918921005" sldId="394"/>
            <ac:graphicFrameMk id="4" creationId="{4715918A-7ACC-9B6C-C640-CF10B7E33099}"/>
          </ac:graphicFrameMkLst>
        </pc:graphicFrameChg>
        <pc:graphicFrameChg chg="add mod modGraphic">
          <ac:chgData name="Giovanni Ligato" userId="7875cec0db90cc51" providerId="LiveId" clId="{02873B95-5A1A-45BC-8DA4-603AB737797F}" dt="2024-12-11T17:10:04.277" v="207" actId="2084"/>
          <ac:graphicFrameMkLst>
            <pc:docMk/>
            <pc:sldMk cId="2918921005" sldId="394"/>
            <ac:graphicFrameMk id="5" creationId="{B5E2B5B2-53D7-9435-E524-73FF20FCBF58}"/>
          </ac:graphicFrameMkLst>
        </pc:graphicFrameChg>
      </pc:sldChg>
      <pc:sldChg chg="add">
        <pc:chgData name="Giovanni Ligato" userId="7875cec0db90cc51" providerId="LiveId" clId="{02873B95-5A1A-45BC-8DA4-603AB737797F}" dt="2024-12-11T16:32:10.779" v="0" actId="2890"/>
        <pc:sldMkLst>
          <pc:docMk/>
          <pc:sldMk cId="1463404102" sldId="395"/>
        </pc:sldMkLst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265541240" sldId="396"/>
        </pc:sldMkLst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1570718503" sldId="396"/>
        </pc:sldMkLst>
      </pc:sldChg>
      <pc:sldChg chg="modSp add mod setBg">
        <pc:chgData name="Giovanni Ligato" userId="7875cec0db90cc51" providerId="LiveId" clId="{02873B95-5A1A-45BC-8DA4-603AB737797F}" dt="2024-12-11T17:35:58.274" v="406"/>
        <pc:sldMkLst>
          <pc:docMk/>
          <pc:sldMk cId="1945761123" sldId="397"/>
        </pc:sldMkLst>
        <pc:spChg chg="mod">
          <ac:chgData name="Giovanni Ligato" userId="7875cec0db90cc51" providerId="LiveId" clId="{02873B95-5A1A-45BC-8DA4-603AB737797F}" dt="2024-12-11T17:31:48.357" v="332" actId="20577"/>
          <ac:spMkLst>
            <pc:docMk/>
            <pc:sldMk cId="1945761123" sldId="397"/>
            <ac:spMk id="12" creationId="{F5D94FE5-E410-0F36-B602-C3160BB93747}"/>
          </ac:spMkLst>
        </pc:spChg>
        <pc:spChg chg="mod">
          <ac:chgData name="Giovanni Ligato" userId="7875cec0db90cc51" providerId="LiveId" clId="{02873B95-5A1A-45BC-8DA4-603AB737797F}" dt="2024-12-11T17:33:35.694" v="384"/>
          <ac:spMkLst>
            <pc:docMk/>
            <pc:sldMk cId="1945761123" sldId="397"/>
            <ac:spMk id="19" creationId="{C88E3D16-18E2-A0AC-9709-14E2932899CE}"/>
          </ac:spMkLst>
        </pc:spChg>
        <pc:spChg chg="mod">
          <ac:chgData name="Giovanni Ligato" userId="7875cec0db90cc51" providerId="LiveId" clId="{02873B95-5A1A-45BC-8DA4-603AB737797F}" dt="2024-12-11T17:33:41.713" v="388" actId="20577"/>
          <ac:spMkLst>
            <pc:docMk/>
            <pc:sldMk cId="1945761123" sldId="397"/>
            <ac:spMk id="22" creationId="{4C8DAE68-AC4F-F58C-E45F-B2A1F737DA7F}"/>
          </ac:spMkLst>
        </pc:spChg>
        <pc:spChg chg="mod">
          <ac:chgData name="Giovanni Ligato" userId="7875cec0db90cc51" providerId="LiveId" clId="{02873B95-5A1A-45BC-8DA4-603AB737797F}" dt="2024-12-11T17:33:44.155" v="390" actId="20577"/>
          <ac:spMkLst>
            <pc:docMk/>
            <pc:sldMk cId="1945761123" sldId="397"/>
            <ac:spMk id="23" creationId="{BFE4C036-6628-B29A-27D7-295277A4009B}"/>
          </ac:spMkLst>
        </pc:spChg>
        <pc:spChg chg="mod">
          <ac:chgData name="Giovanni Ligato" userId="7875cec0db90cc51" providerId="LiveId" clId="{02873B95-5A1A-45BC-8DA4-603AB737797F}" dt="2024-12-11T17:35:58.274" v="406"/>
          <ac:spMkLst>
            <pc:docMk/>
            <pc:sldMk cId="1945761123" sldId="397"/>
            <ac:spMk id="29" creationId="{D9C27825-36E8-5D56-2651-9FFEA8D8CCF0}"/>
          </ac:spMkLst>
        </pc:spChg>
        <pc:spChg chg="mod">
          <ac:chgData name="Giovanni Ligato" userId="7875cec0db90cc51" providerId="LiveId" clId="{02873B95-5A1A-45BC-8DA4-603AB737797F}" dt="2024-12-11T17:33:02.830" v="374"/>
          <ac:spMkLst>
            <pc:docMk/>
            <pc:sldMk cId="1945761123" sldId="397"/>
            <ac:spMk id="31" creationId="{E7449773-854C-2F3D-3474-6FEB0C06B1E9}"/>
          </ac:spMkLst>
        </pc:spChg>
        <pc:spChg chg="mod">
          <ac:chgData name="Giovanni Ligato" userId="7875cec0db90cc51" providerId="LiveId" clId="{02873B95-5A1A-45BC-8DA4-603AB737797F}" dt="2024-12-11T17:34:38.847" v="397" actId="1076"/>
          <ac:spMkLst>
            <pc:docMk/>
            <pc:sldMk cId="1945761123" sldId="397"/>
            <ac:spMk id="33" creationId="{19AECB03-E81A-CC29-F35A-1A6E956A2560}"/>
          </ac:spMkLst>
        </pc:spChg>
        <pc:cxnChg chg="mod">
          <ac:chgData name="Giovanni Ligato" userId="7875cec0db90cc51" providerId="LiveId" clId="{02873B95-5A1A-45BC-8DA4-603AB737797F}" dt="2024-12-11T17:33:11.718" v="376" actId="14100"/>
          <ac:cxnSpMkLst>
            <pc:docMk/>
            <pc:sldMk cId="1945761123" sldId="397"/>
            <ac:cxnSpMk id="37" creationId="{B2814032-CFDD-FB1C-E3E3-8412E96EA7C6}"/>
          </ac:cxnSpMkLst>
        </pc:cxnChg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2943766782" sldId="397"/>
        </pc:sldMkLst>
      </pc:sldChg>
      <pc:sldChg chg="addSp delSp modSp add mod setBg">
        <pc:chgData name="Giovanni Ligato" userId="7875cec0db90cc51" providerId="LiveId" clId="{02873B95-5A1A-45BC-8DA4-603AB737797F}" dt="2024-12-11T17:36:11.100" v="426" actId="1035"/>
        <pc:sldMkLst>
          <pc:docMk/>
          <pc:sldMk cId="1018153031" sldId="398"/>
        </pc:sldMkLst>
        <pc:spChg chg="mod">
          <ac:chgData name="Giovanni Ligato" userId="7875cec0db90cc51" providerId="LiveId" clId="{02873B95-5A1A-45BC-8DA4-603AB737797F}" dt="2024-12-11T17:33:23.870" v="379"/>
          <ac:spMkLst>
            <pc:docMk/>
            <pc:sldMk cId="1018153031" sldId="398"/>
            <ac:spMk id="3" creationId="{48623AEA-411D-457C-803A-ECA0C62A2F7A}"/>
          </ac:spMkLst>
        </pc:spChg>
        <pc:spChg chg="del">
          <ac:chgData name="Giovanni Ligato" userId="7875cec0db90cc51" providerId="LiveId" clId="{02873B95-5A1A-45BC-8DA4-603AB737797F}" dt="2024-12-11T17:34:52.125" v="398" actId="478"/>
          <ac:spMkLst>
            <pc:docMk/>
            <pc:sldMk cId="1018153031" sldId="398"/>
            <ac:spMk id="4" creationId="{ADA84E6F-5C3E-651A-FF50-51B043DE1B30}"/>
          </ac:spMkLst>
        </pc:spChg>
        <pc:spChg chg="mod">
          <ac:chgData name="Giovanni Ligato" userId="7875cec0db90cc51" providerId="LiveId" clId="{02873B95-5A1A-45BC-8DA4-603AB737797F}" dt="2024-12-11T17:33:23.870" v="379"/>
          <ac:spMkLst>
            <pc:docMk/>
            <pc:sldMk cId="1018153031" sldId="398"/>
            <ac:spMk id="5" creationId="{F878523B-5AEC-9192-B095-AC59FEE138A5}"/>
          </ac:spMkLst>
        </pc:spChg>
        <pc:spChg chg="mod">
          <ac:chgData name="Giovanni Ligato" userId="7875cec0db90cc51" providerId="LiveId" clId="{02873B95-5A1A-45BC-8DA4-603AB737797F}" dt="2024-12-11T17:31:50.996" v="334" actId="20577"/>
          <ac:spMkLst>
            <pc:docMk/>
            <pc:sldMk cId="1018153031" sldId="398"/>
            <ac:spMk id="12" creationId="{B2D2503A-8A16-51EB-571B-D1C22ADCC611}"/>
          </ac:spMkLst>
        </pc:spChg>
        <pc:spChg chg="mod">
          <ac:chgData name="Giovanni Ligato" userId="7875cec0db90cc51" providerId="LiveId" clId="{02873B95-5A1A-45BC-8DA4-603AB737797F}" dt="2024-12-11T17:36:11.100" v="426" actId="1035"/>
          <ac:spMkLst>
            <pc:docMk/>
            <pc:sldMk cId="1018153031" sldId="398"/>
            <ac:spMk id="18" creationId="{9C2E937C-34F9-A5EF-F5AF-D503B232CA6D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19" creationId="{658C3F1C-19FA-7F8E-6CD2-52C3D9D46D91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23" creationId="{4AF10608-A2E4-A53E-0836-B6F4E8570630}"/>
          </ac:spMkLst>
        </pc:spChg>
        <pc:spChg chg="del">
          <ac:chgData name="Giovanni Ligato" userId="7875cec0db90cc51" providerId="LiveId" clId="{02873B95-5A1A-45BC-8DA4-603AB737797F}" dt="2024-12-11T17:34:52.125" v="398" actId="478"/>
          <ac:spMkLst>
            <pc:docMk/>
            <pc:sldMk cId="1018153031" sldId="398"/>
            <ac:spMk id="27" creationId="{1B1D5CD5-0848-4ECC-C3C3-F62331F0024D}"/>
          </ac:spMkLst>
        </pc:spChg>
        <pc:spChg chg="mod">
          <ac:chgData name="Giovanni Ligato" userId="7875cec0db90cc51" providerId="LiveId" clId="{02873B95-5A1A-45BC-8DA4-603AB737797F}" dt="2024-12-11T17:36:11.100" v="426" actId="1035"/>
          <ac:spMkLst>
            <pc:docMk/>
            <pc:sldMk cId="1018153031" sldId="398"/>
            <ac:spMk id="29" creationId="{5DC9F959-81E3-590A-FDF8-52D44821C905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31" creationId="{4EA19DF6-9361-24BA-00CD-222D345E72E9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37" creationId="{0F96665E-E730-15B0-C5B9-D1C70306A8B2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39" creationId="{DB5E896D-33D5-07B0-87AD-F1BD8EAE2275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41" creationId="{9DDDDCB5-C47E-AB44-6116-9DF88027F74A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44" creationId="{A9451366-AF8E-F78D-C53C-16D1E80DB92D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48" creationId="{E66D7FCF-8D80-F99F-F842-002E6895A970}"/>
          </ac:spMkLst>
        </pc:spChg>
        <pc:spChg chg="add 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53" creationId="{6EB6C3B9-CADB-6FAA-86C4-C890FEE8601C}"/>
          </ac:spMkLst>
        </pc:spChg>
        <pc:spChg chg="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55" creationId="{E48D587D-EA05-55F4-BADE-6B06E7D08727}"/>
          </ac:spMkLst>
        </pc:spChg>
        <pc:spChg chg="add mod">
          <ac:chgData name="Giovanni Ligato" userId="7875cec0db90cc51" providerId="LiveId" clId="{02873B95-5A1A-45BC-8DA4-603AB737797F}" dt="2024-12-11T17:35:43.035" v="401"/>
          <ac:spMkLst>
            <pc:docMk/>
            <pc:sldMk cId="1018153031" sldId="398"/>
            <ac:spMk id="57" creationId="{2B23215A-402D-2AF1-4DB7-1517EB9A26E9}"/>
          </ac:spMkLst>
        </pc:spChg>
        <pc:grpChg chg="add mod">
          <ac:chgData name="Giovanni Ligato" userId="7875cec0db90cc51" providerId="LiveId" clId="{02873B95-5A1A-45BC-8DA4-603AB737797F}" dt="2024-12-11T17:33:23.870" v="379"/>
          <ac:grpSpMkLst>
            <pc:docMk/>
            <pc:sldMk cId="1018153031" sldId="398"/>
            <ac:grpSpMk id="2" creationId="{367D9E21-9A09-E155-46A7-65E016DBA6FD}"/>
          </ac:grpSpMkLst>
        </pc:grpChg>
        <pc:grpChg chg="del">
          <ac:chgData name="Giovanni Ligato" userId="7875cec0db90cc51" providerId="LiveId" clId="{02873B95-5A1A-45BC-8DA4-603AB737797F}" dt="2024-12-11T17:34:52.125" v="398" actId="478"/>
          <ac:grpSpMkLst>
            <pc:docMk/>
            <pc:sldMk cId="1018153031" sldId="398"/>
            <ac:grpSpMk id="8" creationId="{D0976A93-B3AF-DC1E-1664-BFDE3EF4613E}"/>
          </ac:grpSpMkLst>
        </pc:grpChg>
        <pc:grpChg chg="del">
          <ac:chgData name="Giovanni Ligato" userId="7875cec0db90cc51" providerId="LiveId" clId="{02873B95-5A1A-45BC-8DA4-603AB737797F}" dt="2024-12-11T17:34:52.125" v="398" actId="478"/>
          <ac:grpSpMkLst>
            <pc:docMk/>
            <pc:sldMk cId="1018153031" sldId="398"/>
            <ac:grpSpMk id="15" creationId="{12255DA2-2575-454C-42ED-983B71E69161}"/>
          </ac:grpSpMkLst>
        </pc:grpChg>
        <pc:grpChg chg="add 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16" creationId="{978E9DBA-6A0C-2185-B726-792409416AA3}"/>
          </ac:grpSpMkLst>
        </pc:grpChg>
        <pc:grpChg chg="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20" creationId="{CBF50A45-AD80-EDFC-AEBE-7044B62273E6}"/>
          </ac:grpSpMkLst>
        </pc:grpChg>
        <pc:grpChg chg="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21" creationId="{C2F7D6FC-AD99-016D-9D66-BAD1CF52E5A5}"/>
          </ac:grpSpMkLst>
        </pc:grpChg>
        <pc:grpChg chg="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26" creationId="{5D841626-C9F4-78C4-261C-76299A276E6B}"/>
          </ac:grpSpMkLst>
        </pc:grpChg>
        <pc:grpChg chg="del">
          <ac:chgData name="Giovanni Ligato" userId="7875cec0db90cc51" providerId="LiveId" clId="{02873B95-5A1A-45BC-8DA4-603AB737797F}" dt="2024-12-11T17:34:52.125" v="398" actId="478"/>
          <ac:grpSpMkLst>
            <pc:docMk/>
            <pc:sldMk cId="1018153031" sldId="398"/>
            <ac:grpSpMk id="28" creationId="{E7AB93A8-B4C8-580E-960D-6725ED646B45}"/>
          </ac:grpSpMkLst>
        </pc:grpChg>
        <pc:grpChg chg="add 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43" creationId="{3082174E-53A1-8CC6-9153-88E8C12BDEB2}"/>
          </ac:grpSpMkLst>
        </pc:grpChg>
        <pc:grpChg chg="del">
          <ac:chgData name="Giovanni Ligato" userId="7875cec0db90cc51" providerId="LiveId" clId="{02873B95-5A1A-45BC-8DA4-603AB737797F}" dt="2024-12-11T17:33:07.285" v="375" actId="478"/>
          <ac:grpSpMkLst>
            <pc:docMk/>
            <pc:sldMk cId="1018153031" sldId="398"/>
            <ac:grpSpMk id="46" creationId="{01FE0CD0-39C7-F6DC-D411-59342319AB0A}"/>
          </ac:grpSpMkLst>
        </pc:grpChg>
        <pc:grpChg chg="add mod">
          <ac:chgData name="Giovanni Ligato" userId="7875cec0db90cc51" providerId="LiveId" clId="{02873B95-5A1A-45BC-8DA4-603AB737797F}" dt="2024-12-11T17:35:43.035" v="401"/>
          <ac:grpSpMkLst>
            <pc:docMk/>
            <pc:sldMk cId="1018153031" sldId="398"/>
            <ac:grpSpMk id="54" creationId="{83470BA7-9875-B512-164E-E98E674237D1}"/>
          </ac:grpSpMkLst>
        </pc:grpChg>
        <pc:picChg chg="mod">
          <ac:chgData name="Giovanni Ligato" userId="7875cec0db90cc51" providerId="LiveId" clId="{02873B95-5A1A-45BC-8DA4-603AB737797F}" dt="2024-12-11T17:35:43.035" v="401"/>
          <ac:picMkLst>
            <pc:docMk/>
            <pc:sldMk cId="1018153031" sldId="398"/>
            <ac:picMk id="56" creationId="{C4A8EF04-2F89-9A11-22A1-01C8D8BAB140}"/>
          </ac:picMkLst>
        </pc:picChg>
        <pc:cxnChg chg="add mod">
          <ac:chgData name="Giovanni Ligato" userId="7875cec0db90cc51" providerId="LiveId" clId="{02873B95-5A1A-45BC-8DA4-603AB737797F}" dt="2024-12-11T17:33:23.870" v="379"/>
          <ac:cxnSpMkLst>
            <pc:docMk/>
            <pc:sldMk cId="1018153031" sldId="398"/>
            <ac:cxnSpMk id="7" creationId="{7629521D-4CFA-5E71-C3FF-F481E7C62573}"/>
          </ac:cxnSpMkLst>
        </pc:cxnChg>
        <pc:cxnChg chg="mod">
          <ac:chgData name="Giovanni Ligato" userId="7875cec0db90cc51" providerId="LiveId" clId="{02873B95-5A1A-45BC-8DA4-603AB737797F}" dt="2024-12-11T17:35:43.035" v="401"/>
          <ac:cxnSpMkLst>
            <pc:docMk/>
            <pc:sldMk cId="1018153031" sldId="398"/>
            <ac:cxnSpMk id="22" creationId="{1C8B37DF-BA16-64D3-5673-1C54AB24286D}"/>
          </ac:cxnSpMkLst>
        </pc:cxnChg>
        <pc:cxnChg chg="mod">
          <ac:chgData name="Giovanni Ligato" userId="7875cec0db90cc51" providerId="LiveId" clId="{02873B95-5A1A-45BC-8DA4-603AB737797F}" dt="2024-12-11T17:34:52.125" v="398" actId="478"/>
          <ac:cxnSpMkLst>
            <pc:docMk/>
            <pc:sldMk cId="1018153031" sldId="398"/>
            <ac:cxnSpMk id="34" creationId="{34DCF5BD-CECC-9DFD-AFBB-C4B7E147221F}"/>
          </ac:cxnSpMkLst>
        </pc:cxnChg>
        <pc:cxnChg chg="del">
          <ac:chgData name="Giovanni Ligato" userId="7875cec0db90cc51" providerId="LiveId" clId="{02873B95-5A1A-45BC-8DA4-603AB737797F}" dt="2024-12-11T17:33:07.285" v="375" actId="478"/>
          <ac:cxnSpMkLst>
            <pc:docMk/>
            <pc:sldMk cId="1018153031" sldId="398"/>
            <ac:cxnSpMk id="50" creationId="{4D37B72B-8AD8-D5C7-2192-08354C1DE93A}"/>
          </ac:cxnSpMkLst>
        </pc:cxnChg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2724967711" sldId="398"/>
        </pc:sldMkLst>
      </pc:sldChg>
      <pc:sldChg chg="addSp delSp modSp add mod setBg">
        <pc:chgData name="Giovanni Ligato" userId="7875cec0db90cc51" providerId="LiveId" clId="{02873B95-5A1A-45BC-8DA4-603AB737797F}" dt="2024-12-11T17:36:39.606" v="448"/>
        <pc:sldMkLst>
          <pc:docMk/>
          <pc:sldMk cId="1081321892" sldId="399"/>
        </pc:sldMkLst>
        <pc:spChg chg="mod">
          <ac:chgData name="Giovanni Ligato" userId="7875cec0db90cc51" providerId="LiveId" clId="{02873B95-5A1A-45BC-8DA4-603AB737797F}" dt="2024-12-11T17:36:27.064" v="432"/>
          <ac:spMkLst>
            <pc:docMk/>
            <pc:sldMk cId="1081321892" sldId="399"/>
            <ac:spMk id="3" creationId="{3C07B93C-02DC-87B7-C86D-5A5E8B16E99C}"/>
          </ac:spMkLst>
        </pc:spChg>
        <pc:spChg chg="del">
          <ac:chgData name="Giovanni Ligato" userId="7875cec0db90cc51" providerId="LiveId" clId="{02873B95-5A1A-45BC-8DA4-603AB737797F}" dt="2024-12-11T17:35:33.492" v="399" actId="478"/>
          <ac:spMkLst>
            <pc:docMk/>
            <pc:sldMk cId="1081321892" sldId="399"/>
            <ac:spMk id="4" creationId="{5688081C-18B9-E565-FB72-D3B85EDA3CE3}"/>
          </ac:spMkLst>
        </pc:spChg>
        <pc:spChg chg="mod">
          <ac:chgData name="Giovanni Ligato" userId="7875cec0db90cc51" providerId="LiveId" clId="{02873B95-5A1A-45BC-8DA4-603AB737797F}" dt="2024-12-11T17:33:24.695" v="380"/>
          <ac:spMkLst>
            <pc:docMk/>
            <pc:sldMk cId="1081321892" sldId="399"/>
            <ac:spMk id="7" creationId="{73D48337-8EE8-98CC-75A5-C3E13E498B4C}"/>
          </ac:spMkLst>
        </pc:spChg>
        <pc:spChg chg="mod">
          <ac:chgData name="Giovanni Ligato" userId="7875cec0db90cc51" providerId="LiveId" clId="{02873B95-5A1A-45BC-8DA4-603AB737797F}" dt="2024-12-11T17:31:54.330" v="336" actId="20577"/>
          <ac:spMkLst>
            <pc:docMk/>
            <pc:sldMk cId="1081321892" sldId="399"/>
            <ac:spMk id="12" creationId="{98FF7CD0-2725-67EC-A966-D0D8739D736C}"/>
          </ac:spMkLst>
        </pc:spChg>
        <pc:spChg chg="mod">
          <ac:chgData name="Giovanni Ligato" userId="7875cec0db90cc51" providerId="LiveId" clId="{02873B95-5A1A-45BC-8DA4-603AB737797F}" dt="2024-12-11T17:36:30.781" v="445" actId="1036"/>
          <ac:spMkLst>
            <pc:docMk/>
            <pc:sldMk cId="1081321892" sldId="399"/>
            <ac:spMk id="16" creationId="{E2347A2D-0628-0473-8839-8E4605D4B58B}"/>
          </ac:spMkLst>
        </pc:spChg>
        <pc:spChg chg="mod">
          <ac:chgData name="Giovanni Ligato" userId="7875cec0db90cc51" providerId="LiveId" clId="{02873B95-5A1A-45BC-8DA4-603AB737797F}" dt="2024-12-11T17:36:39.606" v="448"/>
          <ac:spMkLst>
            <pc:docMk/>
            <pc:sldMk cId="1081321892" sldId="399"/>
            <ac:spMk id="19" creationId="{02A9607E-2FC3-DBCA-54CC-DCC35A294523}"/>
          </ac:spMkLst>
        </pc:spChg>
        <pc:spChg chg="mod">
          <ac:chgData name="Giovanni Ligato" userId="7875cec0db90cc51" providerId="LiveId" clId="{02873B95-5A1A-45BC-8DA4-603AB737797F}" dt="2024-12-11T17:33:24.695" v="380"/>
          <ac:spMkLst>
            <pc:docMk/>
            <pc:sldMk cId="1081321892" sldId="399"/>
            <ac:spMk id="20" creationId="{F362F014-CE28-6D41-5B49-D162B8AA2A98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23" creationId="{3A8EF17F-082F-8B3F-5927-EC6C5AFF3BBF}"/>
          </ac:spMkLst>
        </pc:spChg>
        <pc:spChg chg="del">
          <ac:chgData name="Giovanni Ligato" userId="7875cec0db90cc51" providerId="LiveId" clId="{02873B95-5A1A-45BC-8DA4-603AB737797F}" dt="2024-12-11T17:35:33.492" v="399" actId="478"/>
          <ac:spMkLst>
            <pc:docMk/>
            <pc:sldMk cId="1081321892" sldId="399"/>
            <ac:spMk id="27" creationId="{B80B27D0-1E3D-B949-4207-758F5A61DF58}"/>
          </ac:spMkLst>
        </pc:spChg>
        <pc:spChg chg="mod">
          <ac:chgData name="Giovanni Ligato" userId="7875cec0db90cc51" providerId="LiveId" clId="{02873B95-5A1A-45BC-8DA4-603AB737797F}" dt="2024-12-11T17:36:21.611" v="429"/>
          <ac:spMkLst>
            <pc:docMk/>
            <pc:sldMk cId="1081321892" sldId="399"/>
            <ac:spMk id="29" creationId="{93987810-5C38-8547-9924-584DF94C7717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31" creationId="{1FB8F8B6-6FC1-2463-3520-6C3370BF3BDB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33" creationId="{43133EE6-75E9-8C62-9690-149A6DEC7BA0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37" creationId="{7AF58065-80C5-E86E-377D-938A4D1347E4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39" creationId="{C21326DA-7A5C-557F-9FB8-8B81F85F6D92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41" creationId="{576DB0F5-1B02-434A-F47A-AA4F65BEF3DD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44" creationId="{A61F1241-A8F1-CF42-D58C-D38A7E96B4AF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48" creationId="{ECB4C981-EE87-8F68-1BBB-470625A9F1A2}"/>
          </ac:spMkLst>
        </pc:spChg>
        <pc:spChg chg="add 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53" creationId="{272F5FAB-7655-615C-3F54-801327AEC3E2}"/>
          </ac:spMkLst>
        </pc:spChg>
        <pc:spChg chg="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59" creationId="{4DFC7759-65BF-34CA-4298-D74C3D11DE33}"/>
          </ac:spMkLst>
        </pc:spChg>
        <pc:spChg chg="add mod">
          <ac:chgData name="Giovanni Ligato" userId="7875cec0db90cc51" providerId="LiveId" clId="{02873B95-5A1A-45BC-8DA4-603AB737797F}" dt="2024-12-11T17:35:45.069" v="402"/>
          <ac:spMkLst>
            <pc:docMk/>
            <pc:sldMk cId="1081321892" sldId="399"/>
            <ac:spMk id="61" creationId="{851D66D5-3FEA-EB49-9D7E-7C218B671E2C}"/>
          </ac:spMkLst>
        </pc:spChg>
        <pc:grpChg chg="add mod">
          <ac:chgData name="Giovanni Ligato" userId="7875cec0db90cc51" providerId="LiveId" clId="{02873B95-5A1A-45BC-8DA4-603AB737797F}" dt="2024-12-11T17:33:24.695" v="380"/>
          <ac:grpSpMkLst>
            <pc:docMk/>
            <pc:sldMk cId="1081321892" sldId="399"/>
            <ac:grpSpMk id="5" creationId="{FA8CBE7E-A8D7-0399-ED55-32F990352B6E}"/>
          </ac:grpSpMkLst>
        </pc:grpChg>
        <pc:grpChg chg="del">
          <ac:chgData name="Giovanni Ligato" userId="7875cec0db90cc51" providerId="LiveId" clId="{02873B95-5A1A-45BC-8DA4-603AB737797F}" dt="2024-12-11T17:35:33.492" v="399" actId="478"/>
          <ac:grpSpMkLst>
            <pc:docMk/>
            <pc:sldMk cId="1081321892" sldId="399"/>
            <ac:grpSpMk id="8" creationId="{8BC69CFC-6C1F-585D-BB42-BC6A86C95097}"/>
          </ac:grpSpMkLst>
        </pc:grpChg>
        <pc:grpChg chg="del">
          <ac:chgData name="Giovanni Ligato" userId="7875cec0db90cc51" providerId="LiveId" clId="{02873B95-5A1A-45BC-8DA4-603AB737797F}" dt="2024-12-11T17:35:33.492" v="399" actId="478"/>
          <ac:grpSpMkLst>
            <pc:docMk/>
            <pc:sldMk cId="1081321892" sldId="399"/>
            <ac:grpSpMk id="15" creationId="{C0E8D02B-607B-AC34-6F1D-904A62EECA88}"/>
          </ac:grpSpMkLst>
        </pc:grpChg>
        <pc:grpChg chg="add 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22" creationId="{C10DBB51-7FEE-638C-803C-221164FB0946}"/>
          </ac:grpSpMkLst>
        </pc:grpChg>
        <pc:grpChg chg="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26" creationId="{D1657F39-EBC4-4105-CA0F-71B23C3786C7}"/>
          </ac:grpSpMkLst>
        </pc:grpChg>
        <pc:grpChg chg="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28" creationId="{1AFF28B6-2257-9936-5CF9-867B1CFA640E}"/>
          </ac:grpSpMkLst>
        </pc:grpChg>
        <pc:grpChg chg="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32" creationId="{070EE448-FBF4-AB7C-5620-A4190BBA3182}"/>
          </ac:grpSpMkLst>
        </pc:grpChg>
        <pc:grpChg chg="del">
          <ac:chgData name="Giovanni Ligato" userId="7875cec0db90cc51" providerId="LiveId" clId="{02873B95-5A1A-45BC-8DA4-603AB737797F}" dt="2024-12-11T17:35:33.492" v="399" actId="478"/>
          <ac:grpSpMkLst>
            <pc:docMk/>
            <pc:sldMk cId="1081321892" sldId="399"/>
            <ac:grpSpMk id="34" creationId="{DD805D50-BEF3-D1A9-B732-9C550F6E8706}"/>
          </ac:grpSpMkLst>
        </pc:grpChg>
        <pc:grpChg chg="add 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43" creationId="{819E9D26-8F36-9C7A-E325-2F89CA493D83}"/>
          </ac:grpSpMkLst>
        </pc:grpChg>
        <pc:grpChg chg="del">
          <ac:chgData name="Giovanni Ligato" userId="7875cec0db90cc51" providerId="LiveId" clId="{02873B95-5A1A-45BC-8DA4-603AB737797F}" dt="2024-12-11T17:33:20.375" v="378" actId="478"/>
          <ac:grpSpMkLst>
            <pc:docMk/>
            <pc:sldMk cId="1081321892" sldId="399"/>
            <ac:grpSpMk id="54" creationId="{963E80A4-F696-6612-74AF-CD5310EE3328}"/>
          </ac:grpSpMkLst>
        </pc:grpChg>
        <pc:grpChg chg="add mod">
          <ac:chgData name="Giovanni Ligato" userId="7875cec0db90cc51" providerId="LiveId" clId="{02873B95-5A1A-45BC-8DA4-603AB737797F}" dt="2024-12-11T17:35:45.069" v="402"/>
          <ac:grpSpMkLst>
            <pc:docMk/>
            <pc:sldMk cId="1081321892" sldId="399"/>
            <ac:grpSpMk id="55" creationId="{4716C67E-1A4F-F7BC-186B-77B0A50236BA}"/>
          </ac:grpSpMkLst>
        </pc:grpChg>
        <pc:picChg chg="mod">
          <ac:chgData name="Giovanni Ligato" userId="7875cec0db90cc51" providerId="LiveId" clId="{02873B95-5A1A-45BC-8DA4-603AB737797F}" dt="2024-12-11T17:35:45.069" v="402"/>
          <ac:picMkLst>
            <pc:docMk/>
            <pc:sldMk cId="1081321892" sldId="399"/>
            <ac:picMk id="60" creationId="{06D8BE6F-2CB1-DAE8-4C5A-6B89E4321818}"/>
          </ac:picMkLst>
        </pc:picChg>
        <pc:cxnChg chg="add mod">
          <ac:chgData name="Giovanni Ligato" userId="7875cec0db90cc51" providerId="LiveId" clId="{02873B95-5A1A-45BC-8DA4-603AB737797F}" dt="2024-12-11T17:33:24.695" v="380"/>
          <ac:cxnSpMkLst>
            <pc:docMk/>
            <pc:sldMk cId="1081321892" sldId="399"/>
            <ac:cxnSpMk id="21" creationId="{1CF6B98C-D101-D233-20E4-6A3878B41534}"/>
          </ac:cxnSpMkLst>
        </pc:cxnChg>
        <pc:cxnChg chg="mod">
          <ac:chgData name="Giovanni Ligato" userId="7875cec0db90cc51" providerId="LiveId" clId="{02873B95-5A1A-45BC-8DA4-603AB737797F}" dt="2024-12-11T17:35:45.069" v="402"/>
          <ac:cxnSpMkLst>
            <pc:docMk/>
            <pc:sldMk cId="1081321892" sldId="399"/>
            <ac:cxnSpMk id="30" creationId="{CBEB273C-D59E-66BB-0148-BC7B9CC60064}"/>
          </ac:cxnSpMkLst>
        </pc:cxnChg>
        <pc:cxnChg chg="mod">
          <ac:chgData name="Giovanni Ligato" userId="7875cec0db90cc51" providerId="LiveId" clId="{02873B95-5A1A-45BC-8DA4-603AB737797F}" dt="2024-12-11T17:35:33.492" v="399" actId="478"/>
          <ac:cxnSpMkLst>
            <pc:docMk/>
            <pc:sldMk cId="1081321892" sldId="399"/>
            <ac:cxnSpMk id="40" creationId="{32F256DB-CAD7-66B0-9323-421ADB344964}"/>
          </ac:cxnSpMkLst>
        </pc:cxnChg>
        <pc:cxnChg chg="del">
          <ac:chgData name="Giovanni Ligato" userId="7875cec0db90cc51" providerId="LiveId" clId="{02873B95-5A1A-45BC-8DA4-603AB737797F}" dt="2024-12-11T17:33:20.375" v="378" actId="478"/>
          <ac:cxnSpMkLst>
            <pc:docMk/>
            <pc:sldMk cId="1081321892" sldId="399"/>
            <ac:cxnSpMk id="58" creationId="{CF080FC8-1895-9328-CD44-EC5748D8BAB0}"/>
          </ac:cxnSpMkLst>
        </pc:cxnChg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2593601857" sldId="399"/>
        </pc:sldMkLst>
      </pc:sldChg>
      <pc:sldChg chg="addSp delSp modSp add mod setBg">
        <pc:chgData name="Giovanni Ligato" userId="7875cec0db90cc51" providerId="LiveId" clId="{02873B95-5A1A-45BC-8DA4-603AB737797F}" dt="2024-12-11T17:37:18.679" v="491"/>
        <pc:sldMkLst>
          <pc:docMk/>
          <pc:sldMk cId="930588046" sldId="400"/>
        </pc:sldMkLst>
        <pc:spChg chg="mod">
          <ac:chgData name="Giovanni Ligato" userId="7875cec0db90cc51" providerId="LiveId" clId="{02873B95-5A1A-45BC-8DA4-603AB737797F}" dt="2024-12-11T17:37:00.609" v="456"/>
          <ac:spMkLst>
            <pc:docMk/>
            <pc:sldMk cId="930588046" sldId="400"/>
            <ac:spMk id="3" creationId="{40A231B2-BB99-E432-0665-E8F026E04912}"/>
          </ac:spMkLst>
        </pc:spChg>
        <pc:spChg chg="del">
          <ac:chgData name="Giovanni Ligato" userId="7875cec0db90cc51" providerId="LiveId" clId="{02873B95-5A1A-45BC-8DA4-603AB737797F}" dt="2024-12-11T17:35:38.718" v="400" actId="478"/>
          <ac:spMkLst>
            <pc:docMk/>
            <pc:sldMk cId="930588046" sldId="400"/>
            <ac:spMk id="4" creationId="{C57EE065-32C7-1F56-E918-9424C5FC60B6}"/>
          </ac:spMkLst>
        </pc:spChg>
        <pc:spChg chg="mod">
          <ac:chgData name="Giovanni Ligato" userId="7875cec0db90cc51" providerId="LiveId" clId="{02873B95-5A1A-45BC-8DA4-603AB737797F}" dt="2024-12-11T17:33:25.395" v="381"/>
          <ac:spMkLst>
            <pc:docMk/>
            <pc:sldMk cId="930588046" sldId="400"/>
            <ac:spMk id="7" creationId="{565237B9-D7EA-CD36-C521-74C21AEA01E5}"/>
          </ac:spMkLst>
        </pc:spChg>
        <pc:spChg chg="mod">
          <ac:chgData name="Giovanni Ligato" userId="7875cec0db90cc51" providerId="LiveId" clId="{02873B95-5A1A-45BC-8DA4-603AB737797F}" dt="2024-12-11T17:31:57.226" v="338" actId="20577"/>
          <ac:spMkLst>
            <pc:docMk/>
            <pc:sldMk cId="930588046" sldId="400"/>
            <ac:spMk id="12" creationId="{CEEABDC0-2FB2-8DD5-04DD-3B4DF6F41E9D}"/>
          </ac:spMkLst>
        </pc:spChg>
        <pc:spChg chg="mod">
          <ac:chgData name="Giovanni Ligato" userId="7875cec0db90cc51" providerId="LiveId" clId="{02873B95-5A1A-45BC-8DA4-603AB737797F}" dt="2024-12-11T17:37:09.725" v="477" actId="1035"/>
          <ac:spMkLst>
            <pc:docMk/>
            <pc:sldMk cId="930588046" sldId="400"/>
            <ac:spMk id="16" creationId="{F5336525-9044-9ED8-19D7-F76DBD6EC5A5}"/>
          </ac:spMkLst>
        </pc:spChg>
        <pc:spChg chg="mod">
          <ac:chgData name="Giovanni Ligato" userId="7875cec0db90cc51" providerId="LiveId" clId="{02873B95-5A1A-45BC-8DA4-603AB737797F}" dt="2024-12-11T17:37:09.725" v="477" actId="1035"/>
          <ac:spMkLst>
            <pc:docMk/>
            <pc:sldMk cId="930588046" sldId="400"/>
            <ac:spMk id="19" creationId="{2DC857F7-C3DA-66CF-D4AB-056F6E9ADA45}"/>
          </ac:spMkLst>
        </pc:spChg>
        <pc:spChg chg="mod">
          <ac:chgData name="Giovanni Ligato" userId="7875cec0db90cc51" providerId="LiveId" clId="{02873B95-5A1A-45BC-8DA4-603AB737797F}" dt="2024-12-11T17:33:25.395" v="381"/>
          <ac:spMkLst>
            <pc:docMk/>
            <pc:sldMk cId="930588046" sldId="400"/>
            <ac:spMk id="20" creationId="{5D8AC1C8-FA69-0683-12B7-B753806DC758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23" creationId="{94799E2A-6282-A57D-B742-7665878778F0}"/>
          </ac:spMkLst>
        </pc:spChg>
        <pc:spChg chg="del">
          <ac:chgData name="Giovanni Ligato" userId="7875cec0db90cc51" providerId="LiveId" clId="{02873B95-5A1A-45BC-8DA4-603AB737797F}" dt="2024-12-11T17:35:38.718" v="400" actId="478"/>
          <ac:spMkLst>
            <pc:docMk/>
            <pc:sldMk cId="930588046" sldId="400"/>
            <ac:spMk id="25" creationId="{6BBE5267-0FE4-92B7-0215-87F7578C6DB9}"/>
          </ac:spMkLst>
        </pc:spChg>
        <pc:spChg chg="mod">
          <ac:chgData name="Giovanni Ligato" userId="7875cec0db90cc51" providerId="LiveId" clId="{02873B95-5A1A-45BC-8DA4-603AB737797F}" dt="2024-12-11T17:36:53.107" v="451"/>
          <ac:spMkLst>
            <pc:docMk/>
            <pc:sldMk cId="930588046" sldId="400"/>
            <ac:spMk id="28" creationId="{28F7258B-BA20-4581-D932-8CB24ED49F13}"/>
          </ac:spMkLst>
        </pc:spChg>
        <pc:spChg chg="mod">
          <ac:chgData name="Giovanni Ligato" userId="7875cec0db90cc51" providerId="LiveId" clId="{02873B95-5A1A-45BC-8DA4-603AB737797F}" dt="2024-12-11T17:37:12.586" v="488" actId="1035"/>
          <ac:spMkLst>
            <pc:docMk/>
            <pc:sldMk cId="930588046" sldId="400"/>
            <ac:spMk id="30" creationId="{7AF8D077-924E-7308-3052-203AA2940583}"/>
          </ac:spMkLst>
        </pc:spChg>
        <pc:spChg chg="mod">
          <ac:chgData name="Giovanni Ligato" userId="7875cec0db90cc51" providerId="LiveId" clId="{02873B95-5A1A-45BC-8DA4-603AB737797F}" dt="2024-12-11T17:37:18.679" v="491"/>
          <ac:spMkLst>
            <pc:docMk/>
            <pc:sldMk cId="930588046" sldId="400"/>
            <ac:spMk id="32" creationId="{5DFDBF1C-E3AA-D61D-51A2-6F9CDB67B7BD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35" creationId="{1C1DE87A-E202-4893-0BC8-656D669089C2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37" creationId="{426F8FFD-626C-F8B9-3A2B-F67F74DA1121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38" creationId="{E4E485D0-4D13-508A-45C9-51D362769947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39" creationId="{B0C132AE-6E2D-F8AC-2CF6-E1733DBA4757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41" creationId="{E48EB774-2FAA-FEC7-A106-EB1CCFBEF836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44" creationId="{955F1FAE-74CA-DB7E-718E-0B793FA01515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48" creationId="{D433769F-1297-E39D-8099-3CD5704F93CD}"/>
          </ac:spMkLst>
        </pc:spChg>
        <pc:spChg chg="add 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53" creationId="{94474100-3466-6BAC-A384-EBDC6A1489D0}"/>
          </ac:spMkLst>
        </pc:spChg>
        <pc:spChg chg="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61" creationId="{B0B09986-F64D-207B-F9A0-65AC61B999A6}"/>
          </ac:spMkLst>
        </pc:spChg>
        <pc:spChg chg="add mod">
          <ac:chgData name="Giovanni Ligato" userId="7875cec0db90cc51" providerId="LiveId" clId="{02873B95-5A1A-45BC-8DA4-603AB737797F}" dt="2024-12-11T17:35:45.751" v="403"/>
          <ac:spMkLst>
            <pc:docMk/>
            <pc:sldMk cId="930588046" sldId="400"/>
            <ac:spMk id="63" creationId="{62FFBF1A-AC21-F56B-D5B7-2CE01E56F470}"/>
          </ac:spMkLst>
        </pc:spChg>
        <pc:grpChg chg="add mod">
          <ac:chgData name="Giovanni Ligato" userId="7875cec0db90cc51" providerId="LiveId" clId="{02873B95-5A1A-45BC-8DA4-603AB737797F}" dt="2024-12-11T17:33:25.395" v="381"/>
          <ac:grpSpMkLst>
            <pc:docMk/>
            <pc:sldMk cId="930588046" sldId="400"/>
            <ac:grpSpMk id="5" creationId="{435CB7A0-69AE-36A6-3D58-D34E616CFE34}"/>
          </ac:grpSpMkLst>
        </pc:grpChg>
        <pc:grpChg chg="del">
          <ac:chgData name="Giovanni Ligato" userId="7875cec0db90cc51" providerId="LiveId" clId="{02873B95-5A1A-45BC-8DA4-603AB737797F}" dt="2024-12-11T17:35:38.718" v="400" actId="478"/>
          <ac:grpSpMkLst>
            <pc:docMk/>
            <pc:sldMk cId="930588046" sldId="400"/>
            <ac:grpSpMk id="8" creationId="{1DB87E05-E2DF-118B-1B49-E043AF4E160C}"/>
          </ac:grpSpMkLst>
        </pc:grpChg>
        <pc:grpChg chg="del">
          <ac:chgData name="Giovanni Ligato" userId="7875cec0db90cc51" providerId="LiveId" clId="{02873B95-5A1A-45BC-8DA4-603AB737797F}" dt="2024-12-11T17:35:38.718" v="400" actId="478"/>
          <ac:grpSpMkLst>
            <pc:docMk/>
            <pc:sldMk cId="930588046" sldId="400"/>
            <ac:grpSpMk id="15" creationId="{F6D62386-A880-A0B2-6BDE-F49D38262008}"/>
          </ac:grpSpMkLst>
        </pc:grpChg>
        <pc:grpChg chg="add 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22" creationId="{5524E715-BAE9-D600-DA0F-6DDF5702A622}"/>
          </ac:grpSpMkLst>
        </pc:grpChg>
        <pc:grpChg chg="del">
          <ac:chgData name="Giovanni Ligato" userId="7875cec0db90cc51" providerId="LiveId" clId="{02873B95-5A1A-45BC-8DA4-603AB737797F}" dt="2024-12-11T17:35:38.718" v="400" actId="478"/>
          <ac:grpSpMkLst>
            <pc:docMk/>
            <pc:sldMk cId="930588046" sldId="400"/>
            <ac:grpSpMk id="27" creationId="{E21B8BF4-15D2-14F2-85DA-07C391364B28}"/>
          </ac:grpSpMkLst>
        </pc:grpChg>
        <pc:grpChg chg="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31" creationId="{A112EAD4-0CFF-4DA0-3A62-1DCD0C2D93FC}"/>
          </ac:grpSpMkLst>
        </pc:grpChg>
        <pc:grpChg chg="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33" creationId="{F4E44BAA-625F-D7BE-FA96-C937BBA1B061}"/>
          </ac:grpSpMkLst>
        </pc:grpChg>
        <pc:grpChg chg="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36" creationId="{3375CDCC-B83C-715C-6E19-DDFDB32753F3}"/>
          </ac:grpSpMkLst>
        </pc:grpChg>
        <pc:grpChg chg="add 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43" creationId="{C10B3D3F-1140-A699-B671-9F36A9FAC95D}"/>
          </ac:grpSpMkLst>
        </pc:grpChg>
        <pc:grpChg chg="add mod">
          <ac:chgData name="Giovanni Ligato" userId="7875cec0db90cc51" providerId="LiveId" clId="{02873B95-5A1A-45BC-8DA4-603AB737797F}" dt="2024-12-11T17:35:45.751" v="403"/>
          <ac:grpSpMkLst>
            <pc:docMk/>
            <pc:sldMk cId="930588046" sldId="400"/>
            <ac:grpSpMk id="55" creationId="{B13BD755-B11C-6BB4-CCC7-E3B204B80269}"/>
          </ac:grpSpMkLst>
        </pc:grpChg>
        <pc:grpChg chg="del">
          <ac:chgData name="Giovanni Ligato" userId="7875cec0db90cc51" providerId="LiveId" clId="{02873B95-5A1A-45BC-8DA4-603AB737797F}" dt="2024-12-11T17:33:17.173" v="377" actId="478"/>
          <ac:grpSpMkLst>
            <pc:docMk/>
            <pc:sldMk cId="930588046" sldId="400"/>
            <ac:grpSpMk id="57" creationId="{72613EF4-635E-2BA4-48A4-013CD887AB4D}"/>
          </ac:grpSpMkLst>
        </pc:grpChg>
        <pc:picChg chg="mod">
          <ac:chgData name="Giovanni Ligato" userId="7875cec0db90cc51" providerId="LiveId" clId="{02873B95-5A1A-45BC-8DA4-603AB737797F}" dt="2024-12-11T17:35:45.751" v="403"/>
          <ac:picMkLst>
            <pc:docMk/>
            <pc:sldMk cId="930588046" sldId="400"/>
            <ac:picMk id="62" creationId="{E27D5918-1136-775B-8F29-034E88A47AF9}"/>
          </ac:picMkLst>
        </pc:picChg>
        <pc:cxnChg chg="add mod">
          <ac:chgData name="Giovanni Ligato" userId="7875cec0db90cc51" providerId="LiveId" clId="{02873B95-5A1A-45BC-8DA4-603AB737797F}" dt="2024-12-11T17:33:25.395" v="381"/>
          <ac:cxnSpMkLst>
            <pc:docMk/>
            <pc:sldMk cId="930588046" sldId="400"/>
            <ac:cxnSpMk id="21" creationId="{3F805B3D-0350-3E66-30DE-00E8E3429443}"/>
          </ac:cxnSpMkLst>
        </pc:cxnChg>
        <pc:cxnChg chg="mod">
          <ac:chgData name="Giovanni Ligato" userId="7875cec0db90cc51" providerId="LiveId" clId="{02873B95-5A1A-45BC-8DA4-603AB737797F}" dt="2024-12-11T17:35:45.751" v="403"/>
          <ac:cxnSpMkLst>
            <pc:docMk/>
            <pc:sldMk cId="930588046" sldId="400"/>
            <ac:cxnSpMk id="34" creationId="{8EB8E736-6F94-F45F-DDEB-73010493BFCC}"/>
          </ac:cxnSpMkLst>
        </pc:cxnChg>
        <pc:cxnChg chg="mod">
          <ac:chgData name="Giovanni Ligato" userId="7875cec0db90cc51" providerId="LiveId" clId="{02873B95-5A1A-45BC-8DA4-603AB737797F}" dt="2024-12-11T17:35:38.718" v="400" actId="478"/>
          <ac:cxnSpMkLst>
            <pc:docMk/>
            <pc:sldMk cId="930588046" sldId="400"/>
            <ac:cxnSpMk id="45" creationId="{7C374199-9B58-AA71-132B-2ABB95DCA9F1}"/>
          </ac:cxnSpMkLst>
        </pc:cxnChg>
        <pc:cxnChg chg="del">
          <ac:chgData name="Giovanni Ligato" userId="7875cec0db90cc51" providerId="LiveId" clId="{02873B95-5A1A-45BC-8DA4-603AB737797F}" dt="2024-12-11T17:33:17.173" v="377" actId="478"/>
          <ac:cxnSpMkLst>
            <pc:docMk/>
            <pc:sldMk cId="930588046" sldId="400"/>
            <ac:cxnSpMk id="60" creationId="{28C52A78-BA92-9670-C6EB-93A3B097254F}"/>
          </ac:cxnSpMkLst>
        </pc:cxnChg>
      </pc:sldChg>
      <pc:sldChg chg="add del setBg">
        <pc:chgData name="Giovanni Ligato" userId="7875cec0db90cc51" providerId="LiveId" clId="{02873B95-5A1A-45BC-8DA4-603AB737797F}" dt="2024-12-11T17:31:21.039" v="324"/>
        <pc:sldMkLst>
          <pc:docMk/>
          <pc:sldMk cId="1210434232" sldId="400"/>
        </pc:sldMkLst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1388180369" sldId="401"/>
        </pc:sldMkLst>
      </pc:sldChg>
      <pc:sldChg chg="modSp add mod setBg">
        <pc:chgData name="Giovanni Ligato" userId="7875cec0db90cc51" providerId="LiveId" clId="{02873B95-5A1A-45BC-8DA4-603AB737797F}" dt="2024-12-11T17:39:05.431" v="524"/>
        <pc:sldMkLst>
          <pc:docMk/>
          <pc:sldMk cId="4147839079" sldId="402"/>
        </pc:sldMkLst>
        <pc:spChg chg="mod">
          <ac:chgData name="Giovanni Ligato" userId="7875cec0db90cc51" providerId="LiveId" clId="{02873B95-5A1A-45BC-8DA4-603AB737797F}" dt="2024-12-11T17:32:00.786" v="340" actId="20577"/>
          <ac:spMkLst>
            <pc:docMk/>
            <pc:sldMk cId="4147839079" sldId="402"/>
            <ac:spMk id="12" creationId="{D0488E4F-37AC-C8E1-B032-BDFA05535F33}"/>
          </ac:spMkLst>
        </pc:spChg>
        <pc:spChg chg="mod">
          <ac:chgData name="Giovanni Ligato" userId="7875cec0db90cc51" providerId="LiveId" clId="{02873B95-5A1A-45BC-8DA4-603AB737797F}" dt="2024-12-11T17:38:43.970" v="516" actId="20577"/>
          <ac:spMkLst>
            <pc:docMk/>
            <pc:sldMk cId="4147839079" sldId="402"/>
            <ac:spMk id="16" creationId="{C7B85189-E524-08AC-2800-00BBD7E5AA11}"/>
          </ac:spMkLst>
        </pc:spChg>
        <pc:spChg chg="mod">
          <ac:chgData name="Giovanni Ligato" userId="7875cec0db90cc51" providerId="LiveId" clId="{02873B95-5A1A-45BC-8DA4-603AB737797F}" dt="2024-12-11T17:38:12.988" v="506"/>
          <ac:spMkLst>
            <pc:docMk/>
            <pc:sldMk cId="4147839079" sldId="402"/>
            <ac:spMk id="19" creationId="{B5EAB6AF-72F3-38E5-08B9-89086BA3DCB6}"/>
          </ac:spMkLst>
        </pc:spChg>
        <pc:spChg chg="mod">
          <ac:chgData name="Giovanni Ligato" userId="7875cec0db90cc51" providerId="LiveId" clId="{02873B95-5A1A-45BC-8DA4-603AB737797F}" dt="2024-12-11T17:38:19.492" v="510" actId="20577"/>
          <ac:spMkLst>
            <pc:docMk/>
            <pc:sldMk cId="4147839079" sldId="402"/>
            <ac:spMk id="22" creationId="{04D324B8-C833-FD25-8138-7B2F10D40F80}"/>
          </ac:spMkLst>
        </pc:spChg>
        <pc:spChg chg="mod">
          <ac:chgData name="Giovanni Ligato" userId="7875cec0db90cc51" providerId="LiveId" clId="{02873B95-5A1A-45BC-8DA4-603AB737797F}" dt="2024-12-11T17:38:22.520" v="512" actId="20577"/>
          <ac:spMkLst>
            <pc:docMk/>
            <pc:sldMk cId="4147839079" sldId="402"/>
            <ac:spMk id="23" creationId="{ADC3BA86-96FB-A1DD-69BA-91DB6B11A1B2}"/>
          </ac:spMkLst>
        </pc:spChg>
        <pc:spChg chg="mod">
          <ac:chgData name="Giovanni Ligato" userId="7875cec0db90cc51" providerId="LiveId" clId="{02873B95-5A1A-45BC-8DA4-603AB737797F}" dt="2024-12-11T17:39:05.431" v="524"/>
          <ac:spMkLst>
            <pc:docMk/>
            <pc:sldMk cId="4147839079" sldId="402"/>
            <ac:spMk id="29" creationId="{D45EE082-3D81-FC54-B227-37EFDE69018E}"/>
          </ac:spMkLst>
        </pc:spChg>
        <pc:spChg chg="mod">
          <ac:chgData name="Giovanni Ligato" userId="7875cec0db90cc51" providerId="LiveId" clId="{02873B95-5A1A-45BC-8DA4-603AB737797F}" dt="2024-12-11T17:37:38.189" v="495"/>
          <ac:spMkLst>
            <pc:docMk/>
            <pc:sldMk cId="4147839079" sldId="402"/>
            <ac:spMk id="31" creationId="{FE2F8E93-5043-EB64-BEFB-ED815AD91479}"/>
          </ac:spMkLst>
        </pc:spChg>
        <pc:spChg chg="mod">
          <ac:chgData name="Giovanni Ligato" userId="7875cec0db90cc51" providerId="LiveId" clId="{02873B95-5A1A-45BC-8DA4-603AB737797F}" dt="2024-12-11T17:38:55.783" v="521"/>
          <ac:spMkLst>
            <pc:docMk/>
            <pc:sldMk cId="4147839079" sldId="402"/>
            <ac:spMk id="33" creationId="{98066162-609A-5BDE-F7EA-A3699293759F}"/>
          </ac:spMkLst>
        </pc:spChg>
        <pc:cxnChg chg="mod">
          <ac:chgData name="Giovanni Ligato" userId="7875cec0db90cc51" providerId="LiveId" clId="{02873B95-5A1A-45BC-8DA4-603AB737797F}" dt="2024-12-11T17:37:41.541" v="496" actId="14100"/>
          <ac:cxnSpMkLst>
            <pc:docMk/>
            <pc:sldMk cId="4147839079" sldId="402"/>
            <ac:cxnSpMk id="37" creationId="{5B5DB6D6-9C53-0D18-2704-B7F4260D74F1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39:18.226" v="540" actId="1036"/>
        <pc:sldMkLst>
          <pc:docMk/>
          <pc:sldMk cId="1937881935" sldId="403"/>
        </pc:sldMkLst>
        <pc:spChg chg="mod">
          <ac:chgData name="Giovanni Ligato" userId="7875cec0db90cc51" providerId="LiveId" clId="{02873B95-5A1A-45BC-8DA4-603AB737797F}" dt="2024-12-11T17:38:01.193" v="501"/>
          <ac:spMkLst>
            <pc:docMk/>
            <pc:sldMk cId="1937881935" sldId="403"/>
            <ac:spMk id="3" creationId="{DC1C5EE2-7FA1-7647-C91D-4BD46CF97353}"/>
          </ac:spMkLst>
        </pc:spChg>
        <pc:spChg chg="mod">
          <ac:chgData name="Giovanni Ligato" userId="7875cec0db90cc51" providerId="LiveId" clId="{02873B95-5A1A-45BC-8DA4-603AB737797F}" dt="2024-12-11T17:38:01.193" v="501"/>
          <ac:spMkLst>
            <pc:docMk/>
            <pc:sldMk cId="1937881935" sldId="403"/>
            <ac:spMk id="5" creationId="{E61F2F60-03D1-C47E-C054-B2E8D325090F}"/>
          </ac:spMkLst>
        </pc:spChg>
        <pc:spChg chg="mod">
          <ac:chgData name="Giovanni Ligato" userId="7875cec0db90cc51" providerId="LiveId" clId="{02873B95-5A1A-45BC-8DA4-603AB737797F}" dt="2024-12-11T17:32:03.469" v="342" actId="20577"/>
          <ac:spMkLst>
            <pc:docMk/>
            <pc:sldMk cId="1937881935" sldId="403"/>
            <ac:spMk id="12" creationId="{A45768A9-29AA-8928-D1B9-804ACA69FDF9}"/>
          </ac:spMkLst>
        </pc:spChg>
        <pc:spChg chg="mod">
          <ac:chgData name="Giovanni Ligato" userId="7875cec0db90cc51" providerId="LiveId" clId="{02873B95-5A1A-45BC-8DA4-603AB737797F}" dt="2024-12-11T17:39:18.226" v="540" actId="1036"/>
          <ac:spMkLst>
            <pc:docMk/>
            <pc:sldMk cId="1937881935" sldId="403"/>
            <ac:spMk id="18" creationId="{53926B32-97D8-291E-1474-6F3EAB9ECCF9}"/>
          </ac:spMkLst>
        </pc:spChg>
        <pc:spChg chg="mod">
          <ac:chgData name="Giovanni Ligato" userId="7875cec0db90cc51" providerId="LiveId" clId="{02873B95-5A1A-45BC-8DA4-603AB737797F}" dt="2024-12-11T17:39:18.226" v="540" actId="1036"/>
          <ac:spMkLst>
            <pc:docMk/>
            <pc:sldMk cId="1937881935" sldId="403"/>
            <ac:spMk id="29" creationId="{D1113250-B413-A83D-54B3-E66EDA8404C8}"/>
          </ac:spMkLst>
        </pc:spChg>
        <pc:grpChg chg="add mod">
          <ac:chgData name="Giovanni Ligato" userId="7875cec0db90cc51" providerId="LiveId" clId="{02873B95-5A1A-45BC-8DA4-603AB737797F}" dt="2024-12-11T17:38:01.193" v="501"/>
          <ac:grpSpMkLst>
            <pc:docMk/>
            <pc:sldMk cId="1937881935" sldId="403"/>
            <ac:grpSpMk id="2" creationId="{3082B8DD-17A0-FF78-1EFE-45A618E675B3}"/>
          </ac:grpSpMkLst>
        </pc:grpChg>
        <pc:grpChg chg="del">
          <ac:chgData name="Giovanni Ligato" userId="7875cec0db90cc51" providerId="LiveId" clId="{02873B95-5A1A-45BC-8DA4-603AB737797F}" dt="2024-12-11T17:37:49.711" v="497" actId="478"/>
          <ac:grpSpMkLst>
            <pc:docMk/>
            <pc:sldMk cId="1937881935" sldId="403"/>
            <ac:grpSpMk id="46" creationId="{441EC7B0-EF98-9AB9-D068-B80F19799DC8}"/>
          </ac:grpSpMkLst>
        </pc:grpChg>
        <pc:cxnChg chg="add mod">
          <ac:chgData name="Giovanni Ligato" userId="7875cec0db90cc51" providerId="LiveId" clId="{02873B95-5A1A-45BC-8DA4-603AB737797F}" dt="2024-12-11T17:38:01.193" v="501"/>
          <ac:cxnSpMkLst>
            <pc:docMk/>
            <pc:sldMk cId="1937881935" sldId="403"/>
            <ac:cxnSpMk id="7" creationId="{BEB676D7-EBBE-20C7-A578-EA1813240E72}"/>
          </ac:cxnSpMkLst>
        </pc:cxnChg>
        <pc:cxnChg chg="del">
          <ac:chgData name="Giovanni Ligato" userId="7875cec0db90cc51" providerId="LiveId" clId="{02873B95-5A1A-45BC-8DA4-603AB737797F}" dt="2024-12-11T17:37:49.711" v="497" actId="478"/>
          <ac:cxnSpMkLst>
            <pc:docMk/>
            <pc:sldMk cId="1937881935" sldId="403"/>
            <ac:cxnSpMk id="50" creationId="{B63D37B6-963D-0A03-05E9-23B62B0AE374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0:07.460" v="568"/>
        <pc:sldMkLst>
          <pc:docMk/>
          <pc:sldMk cId="2336185440" sldId="404"/>
        </pc:sldMkLst>
        <pc:spChg chg="mod">
          <ac:chgData name="Giovanni Ligato" userId="7875cec0db90cc51" providerId="LiveId" clId="{02873B95-5A1A-45BC-8DA4-603AB737797F}" dt="2024-12-11T17:39:43.017" v="563" actId="1036"/>
          <ac:spMkLst>
            <pc:docMk/>
            <pc:sldMk cId="2336185440" sldId="404"/>
            <ac:spMk id="2" creationId="{B9AFAD4F-91A2-0F99-60D7-C06387F0D9C8}"/>
          </ac:spMkLst>
        </pc:spChg>
        <pc:spChg chg="mod">
          <ac:chgData name="Giovanni Ligato" userId="7875cec0db90cc51" providerId="LiveId" clId="{02873B95-5A1A-45BC-8DA4-603AB737797F}" dt="2024-12-11T17:39:43.017" v="563" actId="1036"/>
          <ac:spMkLst>
            <pc:docMk/>
            <pc:sldMk cId="2336185440" sldId="404"/>
            <ac:spMk id="3" creationId="{31B039E8-9294-A4C9-2FA1-4AED27B47E48}"/>
          </ac:spMkLst>
        </pc:spChg>
        <pc:spChg chg="mod">
          <ac:chgData name="Giovanni Ligato" userId="7875cec0db90cc51" providerId="LiveId" clId="{02873B95-5A1A-45BC-8DA4-603AB737797F}" dt="2024-12-11T17:38:01.770" v="502"/>
          <ac:spMkLst>
            <pc:docMk/>
            <pc:sldMk cId="2336185440" sldId="404"/>
            <ac:spMk id="7" creationId="{7A7F335C-8569-2201-A8B6-FF44587AC7EC}"/>
          </ac:spMkLst>
        </pc:spChg>
        <pc:spChg chg="mod">
          <ac:chgData name="Giovanni Ligato" userId="7875cec0db90cc51" providerId="LiveId" clId="{02873B95-5A1A-45BC-8DA4-603AB737797F}" dt="2024-12-11T17:32:05.922" v="344" actId="20577"/>
          <ac:spMkLst>
            <pc:docMk/>
            <pc:sldMk cId="2336185440" sldId="404"/>
            <ac:spMk id="12" creationId="{B68E2BE2-4E56-428A-627B-049D63DE8017}"/>
          </ac:spMkLst>
        </pc:spChg>
        <pc:spChg chg="mod">
          <ac:chgData name="Giovanni Ligato" userId="7875cec0db90cc51" providerId="LiveId" clId="{02873B95-5A1A-45BC-8DA4-603AB737797F}" dt="2024-12-11T17:40:07.460" v="568"/>
          <ac:spMkLst>
            <pc:docMk/>
            <pc:sldMk cId="2336185440" sldId="404"/>
            <ac:spMk id="19" creationId="{C71E9E30-7554-27B3-6439-88724B3E3BDF}"/>
          </ac:spMkLst>
        </pc:spChg>
        <pc:spChg chg="mod">
          <ac:chgData name="Giovanni Ligato" userId="7875cec0db90cc51" providerId="LiveId" clId="{02873B95-5A1A-45BC-8DA4-603AB737797F}" dt="2024-12-11T17:38:01.770" v="502"/>
          <ac:spMkLst>
            <pc:docMk/>
            <pc:sldMk cId="2336185440" sldId="404"/>
            <ac:spMk id="20" creationId="{AF1F5B69-DCEC-0C71-D0E0-66B1F58D87F2}"/>
          </ac:spMkLst>
        </pc:spChg>
        <pc:spChg chg="mod">
          <ac:chgData name="Giovanni Ligato" userId="7875cec0db90cc51" providerId="LiveId" clId="{02873B95-5A1A-45BC-8DA4-603AB737797F}" dt="2024-12-11T17:39:31.665" v="543"/>
          <ac:spMkLst>
            <pc:docMk/>
            <pc:sldMk cId="2336185440" sldId="404"/>
            <ac:spMk id="29" creationId="{770D93A7-038B-F708-EAFC-7E19F610383F}"/>
          </ac:spMkLst>
        </pc:spChg>
        <pc:grpChg chg="add mod">
          <ac:chgData name="Giovanni Ligato" userId="7875cec0db90cc51" providerId="LiveId" clId="{02873B95-5A1A-45BC-8DA4-603AB737797F}" dt="2024-12-11T17:38:01.770" v="502"/>
          <ac:grpSpMkLst>
            <pc:docMk/>
            <pc:sldMk cId="2336185440" sldId="404"/>
            <ac:grpSpMk id="5" creationId="{41F53C97-D700-B9FB-3C5D-2464E6D1932E}"/>
          </ac:grpSpMkLst>
        </pc:grpChg>
        <pc:grpChg chg="del mod">
          <ac:chgData name="Giovanni Ligato" userId="7875cec0db90cc51" providerId="LiveId" clId="{02873B95-5A1A-45BC-8DA4-603AB737797F}" dt="2024-12-11T17:37:53.544" v="499" actId="478"/>
          <ac:grpSpMkLst>
            <pc:docMk/>
            <pc:sldMk cId="2336185440" sldId="404"/>
            <ac:grpSpMk id="54" creationId="{0E7D4682-0105-E8F8-206D-627BFD931478}"/>
          </ac:grpSpMkLst>
        </pc:grpChg>
        <pc:cxnChg chg="add mod">
          <ac:chgData name="Giovanni Ligato" userId="7875cec0db90cc51" providerId="LiveId" clId="{02873B95-5A1A-45BC-8DA4-603AB737797F}" dt="2024-12-11T17:38:01.770" v="502"/>
          <ac:cxnSpMkLst>
            <pc:docMk/>
            <pc:sldMk cId="2336185440" sldId="404"/>
            <ac:cxnSpMk id="21" creationId="{21440F05-68ED-36D8-11CE-47E43CCACAEC}"/>
          </ac:cxnSpMkLst>
        </pc:cxnChg>
        <pc:cxnChg chg="del mod">
          <ac:chgData name="Giovanni Ligato" userId="7875cec0db90cc51" providerId="LiveId" clId="{02873B95-5A1A-45BC-8DA4-603AB737797F}" dt="2024-12-11T17:37:53.544" v="499" actId="478"/>
          <ac:cxnSpMkLst>
            <pc:docMk/>
            <pc:sldMk cId="2336185440" sldId="404"/>
            <ac:cxnSpMk id="58" creationId="{E214324F-D6CC-ECDE-3977-83B0781AB21B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0:57.713" v="610" actId="113"/>
        <pc:sldMkLst>
          <pc:docMk/>
          <pc:sldMk cId="3543408771" sldId="405"/>
        </pc:sldMkLst>
        <pc:spChg chg="mod">
          <ac:chgData name="Giovanni Ligato" userId="7875cec0db90cc51" providerId="LiveId" clId="{02873B95-5A1A-45BC-8DA4-603AB737797F}" dt="2024-12-11T17:40:33.139" v="585" actId="1035"/>
          <ac:spMkLst>
            <pc:docMk/>
            <pc:sldMk cId="3543408771" sldId="405"/>
            <ac:spMk id="2" creationId="{54E5F850-BEE4-6685-EF5B-B7CB3BAF468F}"/>
          </ac:spMkLst>
        </pc:spChg>
        <pc:spChg chg="mod">
          <ac:chgData name="Giovanni Ligato" userId="7875cec0db90cc51" providerId="LiveId" clId="{02873B95-5A1A-45BC-8DA4-603AB737797F}" dt="2024-12-11T17:40:33.139" v="585" actId="1035"/>
          <ac:spMkLst>
            <pc:docMk/>
            <pc:sldMk cId="3543408771" sldId="405"/>
            <ac:spMk id="3" creationId="{822618B6-4C92-233A-E080-E2B89098EEB5}"/>
          </ac:spMkLst>
        </pc:spChg>
        <pc:spChg chg="mod">
          <ac:chgData name="Giovanni Ligato" userId="7875cec0db90cc51" providerId="LiveId" clId="{02873B95-5A1A-45BC-8DA4-603AB737797F}" dt="2024-12-11T17:38:02.528" v="503"/>
          <ac:spMkLst>
            <pc:docMk/>
            <pc:sldMk cId="3543408771" sldId="405"/>
            <ac:spMk id="7" creationId="{3115199B-6342-1BAF-EA1F-A2FD60A67CFC}"/>
          </ac:spMkLst>
        </pc:spChg>
        <pc:spChg chg="mod">
          <ac:chgData name="Giovanni Ligato" userId="7875cec0db90cc51" providerId="LiveId" clId="{02873B95-5A1A-45BC-8DA4-603AB737797F}" dt="2024-12-11T17:32:08.428" v="346" actId="20577"/>
          <ac:spMkLst>
            <pc:docMk/>
            <pc:sldMk cId="3543408771" sldId="405"/>
            <ac:spMk id="12" creationId="{85B4A837-666D-F2A0-ECCF-95362498FFDC}"/>
          </ac:spMkLst>
        </pc:spChg>
        <pc:spChg chg="mod">
          <ac:chgData name="Giovanni Ligato" userId="7875cec0db90cc51" providerId="LiveId" clId="{02873B95-5A1A-45BC-8DA4-603AB737797F}" dt="2024-12-11T17:40:42.052" v="602" actId="1035"/>
          <ac:spMkLst>
            <pc:docMk/>
            <pc:sldMk cId="3543408771" sldId="405"/>
            <ac:spMk id="16" creationId="{75C62BB9-AE24-EB82-7FDC-9ACB0D79AC5C}"/>
          </ac:spMkLst>
        </pc:spChg>
        <pc:spChg chg="mod">
          <ac:chgData name="Giovanni Ligato" userId="7875cec0db90cc51" providerId="LiveId" clId="{02873B95-5A1A-45BC-8DA4-603AB737797F}" dt="2024-12-11T17:40:49.617" v="605"/>
          <ac:spMkLst>
            <pc:docMk/>
            <pc:sldMk cId="3543408771" sldId="405"/>
            <ac:spMk id="19" creationId="{74CF48EE-4C0E-B3EC-5C3A-A4C3EE24FBF5}"/>
          </ac:spMkLst>
        </pc:spChg>
        <pc:spChg chg="mod">
          <ac:chgData name="Giovanni Ligato" userId="7875cec0db90cc51" providerId="LiveId" clId="{02873B95-5A1A-45BC-8DA4-603AB737797F}" dt="2024-12-11T17:38:02.528" v="503"/>
          <ac:spMkLst>
            <pc:docMk/>
            <pc:sldMk cId="3543408771" sldId="405"/>
            <ac:spMk id="20" creationId="{87EEC82A-0634-CCEC-86A7-879F92C4EBF7}"/>
          </ac:spMkLst>
        </pc:spChg>
        <pc:spChg chg="mod">
          <ac:chgData name="Giovanni Ligato" userId="7875cec0db90cc51" providerId="LiveId" clId="{02873B95-5A1A-45BC-8DA4-603AB737797F}" dt="2024-12-11T17:40:18.496" v="571"/>
          <ac:spMkLst>
            <pc:docMk/>
            <pc:sldMk cId="3543408771" sldId="405"/>
            <ac:spMk id="28" creationId="{A20FBCC7-9406-BE35-1552-4B239485307F}"/>
          </ac:spMkLst>
        </pc:spChg>
        <pc:spChg chg="mod">
          <ac:chgData name="Giovanni Ligato" userId="7875cec0db90cc51" providerId="LiveId" clId="{02873B95-5A1A-45BC-8DA4-603AB737797F}" dt="2024-12-11T17:40:42.052" v="602" actId="1035"/>
          <ac:spMkLst>
            <pc:docMk/>
            <pc:sldMk cId="3543408771" sldId="405"/>
            <ac:spMk id="30" creationId="{7D6FEF18-EF98-C029-B888-07754D4944EA}"/>
          </ac:spMkLst>
        </pc:spChg>
        <pc:spChg chg="mod">
          <ac:chgData name="Giovanni Ligato" userId="7875cec0db90cc51" providerId="LiveId" clId="{02873B95-5A1A-45BC-8DA4-603AB737797F}" dt="2024-12-11T17:40:57.713" v="610" actId="113"/>
          <ac:spMkLst>
            <pc:docMk/>
            <pc:sldMk cId="3543408771" sldId="405"/>
            <ac:spMk id="32" creationId="{25CFA673-7912-7665-8623-E5AE3A54CB85}"/>
          </ac:spMkLst>
        </pc:spChg>
        <pc:grpChg chg="add mod">
          <ac:chgData name="Giovanni Ligato" userId="7875cec0db90cc51" providerId="LiveId" clId="{02873B95-5A1A-45BC-8DA4-603AB737797F}" dt="2024-12-11T17:38:02.528" v="503"/>
          <ac:grpSpMkLst>
            <pc:docMk/>
            <pc:sldMk cId="3543408771" sldId="405"/>
            <ac:grpSpMk id="5" creationId="{9417AEF6-EC9A-0618-E175-CD2A9AE7EDAC}"/>
          </ac:grpSpMkLst>
        </pc:grpChg>
        <pc:grpChg chg="del">
          <ac:chgData name="Giovanni Ligato" userId="7875cec0db90cc51" providerId="LiveId" clId="{02873B95-5A1A-45BC-8DA4-603AB737797F}" dt="2024-12-11T17:37:56.554" v="500" actId="478"/>
          <ac:grpSpMkLst>
            <pc:docMk/>
            <pc:sldMk cId="3543408771" sldId="405"/>
            <ac:grpSpMk id="57" creationId="{11598522-7F3E-B58C-D042-CC35327AD9E2}"/>
          </ac:grpSpMkLst>
        </pc:grpChg>
        <pc:cxnChg chg="add mod">
          <ac:chgData name="Giovanni Ligato" userId="7875cec0db90cc51" providerId="LiveId" clId="{02873B95-5A1A-45BC-8DA4-603AB737797F}" dt="2024-12-11T17:38:02.528" v="503"/>
          <ac:cxnSpMkLst>
            <pc:docMk/>
            <pc:sldMk cId="3543408771" sldId="405"/>
            <ac:cxnSpMk id="21" creationId="{7035A527-0B00-4D1A-612D-BA3D700D8152}"/>
          </ac:cxnSpMkLst>
        </pc:cxnChg>
        <pc:cxnChg chg="del">
          <ac:chgData name="Giovanni Ligato" userId="7875cec0db90cc51" providerId="LiveId" clId="{02873B95-5A1A-45BC-8DA4-603AB737797F}" dt="2024-12-11T17:37:56.554" v="500" actId="478"/>
          <ac:cxnSpMkLst>
            <pc:docMk/>
            <pc:sldMk cId="3543408771" sldId="405"/>
            <ac:cxnSpMk id="60" creationId="{2107986B-9EA0-6BED-9697-30A123BB7562}"/>
          </ac:cxnSpMkLst>
        </pc:cxnChg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2953625298" sldId="406"/>
        </pc:sldMkLst>
      </pc:sldChg>
      <pc:sldChg chg="modSp add mod setBg">
        <pc:chgData name="Giovanni Ligato" userId="7875cec0db90cc51" providerId="LiveId" clId="{02873B95-5A1A-45BC-8DA4-603AB737797F}" dt="2024-12-11T17:45:40.379" v="677"/>
        <pc:sldMkLst>
          <pc:docMk/>
          <pc:sldMk cId="1772333424" sldId="407"/>
        </pc:sldMkLst>
        <pc:spChg chg="mod">
          <ac:chgData name="Giovanni Ligato" userId="7875cec0db90cc51" providerId="LiveId" clId="{02873B95-5A1A-45BC-8DA4-603AB737797F}" dt="2024-12-11T17:32:12.176" v="348" actId="20577"/>
          <ac:spMkLst>
            <pc:docMk/>
            <pc:sldMk cId="1772333424" sldId="407"/>
            <ac:spMk id="12" creationId="{238F8381-2F96-C312-71C3-E891C3BDE6C7}"/>
          </ac:spMkLst>
        </pc:spChg>
        <pc:spChg chg="mod">
          <ac:chgData name="Giovanni Ligato" userId="7875cec0db90cc51" providerId="LiveId" clId="{02873B95-5A1A-45BC-8DA4-603AB737797F}" dt="2024-12-11T17:45:13.586" v="671" actId="20577"/>
          <ac:spMkLst>
            <pc:docMk/>
            <pc:sldMk cId="1772333424" sldId="407"/>
            <ac:spMk id="16" creationId="{D98AE720-078E-AC93-486A-678BEACE3985}"/>
          </ac:spMkLst>
        </pc:spChg>
        <pc:spChg chg="mod">
          <ac:chgData name="Giovanni Ligato" userId="7875cec0db90cc51" providerId="LiveId" clId="{02873B95-5A1A-45BC-8DA4-603AB737797F}" dt="2024-12-11T17:44:49.471" v="663"/>
          <ac:spMkLst>
            <pc:docMk/>
            <pc:sldMk cId="1772333424" sldId="407"/>
            <ac:spMk id="19" creationId="{303662D4-DED2-1D49-E679-1AA6A6C67692}"/>
          </ac:spMkLst>
        </pc:spChg>
        <pc:spChg chg="mod">
          <ac:chgData name="Giovanni Ligato" userId="7875cec0db90cc51" providerId="LiveId" clId="{02873B95-5A1A-45BC-8DA4-603AB737797F}" dt="2024-12-11T17:44:54.030" v="665" actId="20577"/>
          <ac:spMkLst>
            <pc:docMk/>
            <pc:sldMk cId="1772333424" sldId="407"/>
            <ac:spMk id="22" creationId="{010886E8-2D3D-E52F-1035-3441A94FD737}"/>
          </ac:spMkLst>
        </pc:spChg>
        <pc:spChg chg="mod">
          <ac:chgData name="Giovanni Ligato" userId="7875cec0db90cc51" providerId="LiveId" clId="{02873B95-5A1A-45BC-8DA4-603AB737797F}" dt="2024-12-11T17:44:57.041" v="667" actId="20577"/>
          <ac:spMkLst>
            <pc:docMk/>
            <pc:sldMk cId="1772333424" sldId="407"/>
            <ac:spMk id="23" creationId="{3AC01D5E-B5E5-D157-E509-8687843958FA}"/>
          </ac:spMkLst>
        </pc:spChg>
        <pc:spChg chg="mod">
          <ac:chgData name="Giovanni Ligato" userId="7875cec0db90cc51" providerId="LiveId" clId="{02873B95-5A1A-45BC-8DA4-603AB737797F}" dt="2024-12-11T17:45:40.379" v="677"/>
          <ac:spMkLst>
            <pc:docMk/>
            <pc:sldMk cId="1772333424" sldId="407"/>
            <ac:spMk id="29" creationId="{E6F698E5-1FFA-589C-8E5B-52A5D699CA2F}"/>
          </ac:spMkLst>
        </pc:spChg>
        <pc:spChg chg="mod">
          <ac:chgData name="Giovanni Ligato" userId="7875cec0db90cc51" providerId="LiveId" clId="{02873B95-5A1A-45BC-8DA4-603AB737797F}" dt="2024-12-11T17:43:16.293" v="614"/>
          <ac:spMkLst>
            <pc:docMk/>
            <pc:sldMk cId="1772333424" sldId="407"/>
            <ac:spMk id="31" creationId="{93AE808D-7880-90DA-EC96-0464336DAE2B}"/>
          </ac:spMkLst>
        </pc:spChg>
        <pc:spChg chg="mod">
          <ac:chgData name="Giovanni Ligato" userId="7875cec0db90cc51" providerId="LiveId" clId="{02873B95-5A1A-45BC-8DA4-603AB737797F}" dt="2024-12-11T17:45:21.670" v="674"/>
          <ac:spMkLst>
            <pc:docMk/>
            <pc:sldMk cId="1772333424" sldId="407"/>
            <ac:spMk id="33" creationId="{0C923536-4BA5-DA0B-CC6B-1A67BD337A7B}"/>
          </ac:spMkLst>
        </pc:spChg>
        <pc:spChg chg="mod">
          <ac:chgData name="Giovanni Ligato" userId="7875cec0db90cc51" providerId="LiveId" clId="{02873B95-5A1A-45BC-8DA4-603AB737797F}" dt="2024-12-11T17:44:24.103" v="660" actId="113"/>
          <ac:spMkLst>
            <pc:docMk/>
            <pc:sldMk cId="1772333424" sldId="407"/>
            <ac:spMk id="52" creationId="{06198236-675A-A39B-D577-D0D7E01D4F5E}"/>
          </ac:spMkLst>
        </pc:spChg>
        <pc:cxnChg chg="mod">
          <ac:chgData name="Giovanni Ligato" userId="7875cec0db90cc51" providerId="LiveId" clId="{02873B95-5A1A-45BC-8DA4-603AB737797F}" dt="2024-12-11T17:43:19.284" v="615" actId="14100"/>
          <ac:cxnSpMkLst>
            <pc:docMk/>
            <pc:sldMk cId="1772333424" sldId="407"/>
            <ac:cxnSpMk id="37" creationId="{888FED06-164C-274E-BE78-FD4D1C5E0553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7:39.207" v="730"/>
        <pc:sldMkLst>
          <pc:docMk/>
          <pc:sldMk cId="1148558679" sldId="408"/>
        </pc:sldMkLst>
        <pc:spChg chg="mod">
          <ac:chgData name="Giovanni Ligato" userId="7875cec0db90cc51" providerId="LiveId" clId="{02873B95-5A1A-45BC-8DA4-603AB737797F}" dt="2024-12-11T17:43:48.451" v="619"/>
          <ac:spMkLst>
            <pc:docMk/>
            <pc:sldMk cId="1148558679" sldId="408"/>
            <ac:spMk id="3" creationId="{76190E43-FD12-515F-AFCA-7ECB439663E4}"/>
          </ac:spMkLst>
        </pc:spChg>
        <pc:spChg chg="del">
          <ac:chgData name="Giovanni Ligato" userId="7875cec0db90cc51" providerId="LiveId" clId="{02873B95-5A1A-45BC-8DA4-603AB737797F}" dt="2024-12-11T17:47:23.596" v="727" actId="478"/>
          <ac:spMkLst>
            <pc:docMk/>
            <pc:sldMk cId="1148558679" sldId="408"/>
            <ac:spMk id="4" creationId="{EBD6B49C-B1DF-3824-407D-4F2994275E8A}"/>
          </ac:spMkLst>
        </pc:spChg>
        <pc:spChg chg="mod">
          <ac:chgData name="Giovanni Ligato" userId="7875cec0db90cc51" providerId="LiveId" clId="{02873B95-5A1A-45BC-8DA4-603AB737797F}" dt="2024-12-11T17:43:48.451" v="619"/>
          <ac:spMkLst>
            <pc:docMk/>
            <pc:sldMk cId="1148558679" sldId="408"/>
            <ac:spMk id="5" creationId="{33763CBB-0D3B-E6A2-5EB4-05BF40F5B2BB}"/>
          </ac:spMkLst>
        </pc:spChg>
        <pc:spChg chg="mod">
          <ac:chgData name="Giovanni Ligato" userId="7875cec0db90cc51" providerId="LiveId" clId="{02873B95-5A1A-45BC-8DA4-603AB737797F}" dt="2024-12-11T17:32:14.547" v="350" actId="20577"/>
          <ac:spMkLst>
            <pc:docMk/>
            <pc:sldMk cId="1148558679" sldId="408"/>
            <ac:spMk id="12" creationId="{F3970DB4-3993-F672-A00A-77ABE48EF1B9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19" creationId="{3248881F-7C48-3C40-F835-0CEAEB3F3029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23" creationId="{1691CDA8-6DB8-FBEB-BCA8-425647A0FE63}"/>
          </ac:spMkLst>
        </pc:spChg>
        <pc:spChg chg="del">
          <ac:chgData name="Giovanni Ligato" userId="7875cec0db90cc51" providerId="LiveId" clId="{02873B95-5A1A-45BC-8DA4-603AB737797F}" dt="2024-12-11T17:47:23.596" v="727" actId="478"/>
          <ac:spMkLst>
            <pc:docMk/>
            <pc:sldMk cId="1148558679" sldId="408"/>
            <ac:spMk id="27" creationId="{59EC3CBC-4020-7BA0-9F7D-7E9B564DFE18}"/>
          </ac:spMkLst>
        </pc:spChg>
        <pc:spChg chg="mod">
          <ac:chgData name="Giovanni Ligato" userId="7875cec0db90cc51" providerId="LiveId" clId="{02873B95-5A1A-45BC-8DA4-603AB737797F}" dt="2024-12-11T17:45:47.839" v="680"/>
          <ac:spMkLst>
            <pc:docMk/>
            <pc:sldMk cId="1148558679" sldId="408"/>
            <ac:spMk id="29" creationId="{7731691C-CBA2-7666-3E7D-433C91AD140E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31" creationId="{6A574CA1-42A8-92C5-C4A0-B5349052F17D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37" creationId="{5CD83F67-8953-DCC4-B247-CD1E3E478A96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39" creationId="{E27BC4E0-CE4B-413C-00E9-12BC1B69F066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41" creationId="{628C8BC8-0CE9-28A7-79F5-C3F9D44B02CB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44" creationId="{8DD7D4C7-0330-5CDA-A44B-DCDF83A23D17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48" creationId="{7F3DCF5A-0C22-096D-8C4F-CD78B7179A02}"/>
          </ac:spMkLst>
        </pc:spChg>
        <pc:spChg chg="add 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53" creationId="{B193C399-2E0F-E1EF-DBB6-28BA85676061}"/>
          </ac:spMkLst>
        </pc:spChg>
        <pc:spChg chg="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55" creationId="{EAD3C007-D5BD-A62D-BA74-FD008FDF858D}"/>
          </ac:spMkLst>
        </pc:spChg>
        <pc:spChg chg="add mod">
          <ac:chgData name="Giovanni Ligato" userId="7875cec0db90cc51" providerId="LiveId" clId="{02873B95-5A1A-45BC-8DA4-603AB737797F}" dt="2024-12-11T17:47:39.207" v="730"/>
          <ac:spMkLst>
            <pc:docMk/>
            <pc:sldMk cId="1148558679" sldId="408"/>
            <ac:spMk id="57" creationId="{6003D1B0-6580-EB6D-2B69-BED66B69C69C}"/>
          </ac:spMkLst>
        </pc:spChg>
        <pc:grpChg chg="add mod">
          <ac:chgData name="Giovanni Ligato" userId="7875cec0db90cc51" providerId="LiveId" clId="{02873B95-5A1A-45BC-8DA4-603AB737797F}" dt="2024-12-11T17:43:48.451" v="619"/>
          <ac:grpSpMkLst>
            <pc:docMk/>
            <pc:sldMk cId="1148558679" sldId="408"/>
            <ac:grpSpMk id="2" creationId="{AACE3B78-C541-FDDB-4201-E4C42AA14CB1}"/>
          </ac:grpSpMkLst>
        </pc:grpChg>
        <pc:grpChg chg="del">
          <ac:chgData name="Giovanni Ligato" userId="7875cec0db90cc51" providerId="LiveId" clId="{02873B95-5A1A-45BC-8DA4-603AB737797F}" dt="2024-12-11T17:47:23.596" v="727" actId="478"/>
          <ac:grpSpMkLst>
            <pc:docMk/>
            <pc:sldMk cId="1148558679" sldId="408"/>
            <ac:grpSpMk id="8" creationId="{EBEC4932-E9EB-973D-635E-48EE41C091A5}"/>
          </ac:grpSpMkLst>
        </pc:grpChg>
        <pc:grpChg chg="del">
          <ac:chgData name="Giovanni Ligato" userId="7875cec0db90cc51" providerId="LiveId" clId="{02873B95-5A1A-45BC-8DA4-603AB737797F}" dt="2024-12-11T17:47:23.596" v="727" actId="478"/>
          <ac:grpSpMkLst>
            <pc:docMk/>
            <pc:sldMk cId="1148558679" sldId="408"/>
            <ac:grpSpMk id="15" creationId="{F80E81C4-B1F7-08A7-0C05-7BFB9E95E17C}"/>
          </ac:grpSpMkLst>
        </pc:grpChg>
        <pc:grpChg chg="add 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16" creationId="{E19DE30D-0460-535C-9848-A45E9A306792}"/>
          </ac:grpSpMkLst>
        </pc:grpChg>
        <pc:grpChg chg="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20" creationId="{C2B5C172-EF6B-F4E5-6326-2834838E1898}"/>
          </ac:grpSpMkLst>
        </pc:grpChg>
        <pc:grpChg chg="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21" creationId="{86E7B259-7D53-CE48-7ACF-4B6C07372065}"/>
          </ac:grpSpMkLst>
        </pc:grpChg>
        <pc:grpChg chg="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26" creationId="{F8843706-A109-F0C3-C55F-BA48923A16C1}"/>
          </ac:grpSpMkLst>
        </pc:grpChg>
        <pc:grpChg chg="del">
          <ac:chgData name="Giovanni Ligato" userId="7875cec0db90cc51" providerId="LiveId" clId="{02873B95-5A1A-45BC-8DA4-603AB737797F}" dt="2024-12-11T17:47:23.596" v="727" actId="478"/>
          <ac:grpSpMkLst>
            <pc:docMk/>
            <pc:sldMk cId="1148558679" sldId="408"/>
            <ac:grpSpMk id="28" creationId="{BD7BDB6F-5893-E190-D90A-9E90E2F7CED1}"/>
          </ac:grpSpMkLst>
        </pc:grpChg>
        <pc:grpChg chg="add 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43" creationId="{3E038965-E5C7-7217-5D8F-587D17931C9A}"/>
          </ac:grpSpMkLst>
        </pc:grpChg>
        <pc:grpChg chg="del">
          <ac:chgData name="Giovanni Ligato" userId="7875cec0db90cc51" providerId="LiveId" clId="{02873B95-5A1A-45BC-8DA4-603AB737797F}" dt="2024-12-11T17:43:36.775" v="616" actId="478"/>
          <ac:grpSpMkLst>
            <pc:docMk/>
            <pc:sldMk cId="1148558679" sldId="408"/>
            <ac:grpSpMk id="46" creationId="{751A5A63-83C1-8485-E085-F39125D4FCAA}"/>
          </ac:grpSpMkLst>
        </pc:grpChg>
        <pc:grpChg chg="add mod">
          <ac:chgData name="Giovanni Ligato" userId="7875cec0db90cc51" providerId="LiveId" clId="{02873B95-5A1A-45BC-8DA4-603AB737797F}" dt="2024-12-11T17:47:39.207" v="730"/>
          <ac:grpSpMkLst>
            <pc:docMk/>
            <pc:sldMk cId="1148558679" sldId="408"/>
            <ac:grpSpMk id="54" creationId="{B5594178-A82C-3E29-CD59-01915120A5AE}"/>
          </ac:grpSpMkLst>
        </pc:grpChg>
        <pc:picChg chg="mod">
          <ac:chgData name="Giovanni Ligato" userId="7875cec0db90cc51" providerId="LiveId" clId="{02873B95-5A1A-45BC-8DA4-603AB737797F}" dt="2024-12-11T17:47:39.207" v="730"/>
          <ac:picMkLst>
            <pc:docMk/>
            <pc:sldMk cId="1148558679" sldId="408"/>
            <ac:picMk id="56" creationId="{9DE2CB59-9604-92CA-34C7-58B15C84F9FD}"/>
          </ac:picMkLst>
        </pc:picChg>
        <pc:cxnChg chg="add mod">
          <ac:chgData name="Giovanni Ligato" userId="7875cec0db90cc51" providerId="LiveId" clId="{02873B95-5A1A-45BC-8DA4-603AB737797F}" dt="2024-12-11T17:43:48.451" v="619"/>
          <ac:cxnSpMkLst>
            <pc:docMk/>
            <pc:sldMk cId="1148558679" sldId="408"/>
            <ac:cxnSpMk id="7" creationId="{A6932631-0850-3DF0-E9CB-D34B0DC8D588}"/>
          </ac:cxnSpMkLst>
        </pc:cxnChg>
        <pc:cxnChg chg="mod">
          <ac:chgData name="Giovanni Ligato" userId="7875cec0db90cc51" providerId="LiveId" clId="{02873B95-5A1A-45BC-8DA4-603AB737797F}" dt="2024-12-11T17:47:39.207" v="730"/>
          <ac:cxnSpMkLst>
            <pc:docMk/>
            <pc:sldMk cId="1148558679" sldId="408"/>
            <ac:cxnSpMk id="22" creationId="{72C1C1F3-8A75-24CB-58B6-51B8A4924708}"/>
          </ac:cxnSpMkLst>
        </pc:cxnChg>
        <pc:cxnChg chg="mod">
          <ac:chgData name="Giovanni Ligato" userId="7875cec0db90cc51" providerId="LiveId" clId="{02873B95-5A1A-45BC-8DA4-603AB737797F}" dt="2024-12-11T17:47:23.596" v="727" actId="478"/>
          <ac:cxnSpMkLst>
            <pc:docMk/>
            <pc:sldMk cId="1148558679" sldId="408"/>
            <ac:cxnSpMk id="34" creationId="{2057EB50-8ECA-9F75-480A-DE18596227DF}"/>
          </ac:cxnSpMkLst>
        </pc:cxnChg>
        <pc:cxnChg chg="del">
          <ac:chgData name="Giovanni Ligato" userId="7875cec0db90cc51" providerId="LiveId" clId="{02873B95-5A1A-45BC-8DA4-603AB737797F}" dt="2024-12-11T17:43:36.775" v="616" actId="478"/>
          <ac:cxnSpMkLst>
            <pc:docMk/>
            <pc:sldMk cId="1148558679" sldId="408"/>
            <ac:cxnSpMk id="50" creationId="{D4499669-002F-9CE7-8BC8-FE833460313E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7:40.434" v="731"/>
        <pc:sldMkLst>
          <pc:docMk/>
          <pc:sldMk cId="4116795756" sldId="409"/>
        </pc:sldMkLst>
        <pc:spChg chg="mod">
          <ac:chgData name="Giovanni Ligato" userId="7875cec0db90cc51" providerId="LiveId" clId="{02873B95-5A1A-45BC-8DA4-603AB737797F}" dt="2024-12-11T17:46:03.908" v="700" actId="1035"/>
          <ac:spMkLst>
            <pc:docMk/>
            <pc:sldMk cId="4116795756" sldId="409"/>
            <ac:spMk id="2" creationId="{A77C0AD2-548C-B0ED-697B-C9AEC48B7651}"/>
          </ac:spMkLst>
        </pc:spChg>
        <pc:spChg chg="mod">
          <ac:chgData name="Giovanni Ligato" userId="7875cec0db90cc51" providerId="LiveId" clId="{02873B95-5A1A-45BC-8DA4-603AB737797F}" dt="2024-12-11T17:46:03.908" v="700" actId="1035"/>
          <ac:spMkLst>
            <pc:docMk/>
            <pc:sldMk cId="4116795756" sldId="409"/>
            <ac:spMk id="3" creationId="{A60D92A1-8C73-4BEC-85CE-21B460E6F4F2}"/>
          </ac:spMkLst>
        </pc:spChg>
        <pc:spChg chg="del">
          <ac:chgData name="Giovanni Ligato" userId="7875cec0db90cc51" providerId="LiveId" clId="{02873B95-5A1A-45BC-8DA4-603AB737797F}" dt="2024-12-11T17:47:31.099" v="728" actId="478"/>
          <ac:spMkLst>
            <pc:docMk/>
            <pc:sldMk cId="4116795756" sldId="409"/>
            <ac:spMk id="4" creationId="{C5C08944-84DA-F8D1-9FD0-14EC5563A605}"/>
          </ac:spMkLst>
        </pc:spChg>
        <pc:spChg chg="mod">
          <ac:chgData name="Giovanni Ligato" userId="7875cec0db90cc51" providerId="LiveId" clId="{02873B95-5A1A-45BC-8DA4-603AB737797F}" dt="2024-12-11T17:43:49.477" v="620"/>
          <ac:spMkLst>
            <pc:docMk/>
            <pc:sldMk cId="4116795756" sldId="409"/>
            <ac:spMk id="7" creationId="{0C245849-6DDC-3B78-2D1A-507A50C39A03}"/>
          </ac:spMkLst>
        </pc:spChg>
        <pc:spChg chg="mod">
          <ac:chgData name="Giovanni Ligato" userId="7875cec0db90cc51" providerId="LiveId" clId="{02873B95-5A1A-45BC-8DA4-603AB737797F}" dt="2024-12-11T17:32:17.865" v="352" actId="20577"/>
          <ac:spMkLst>
            <pc:docMk/>
            <pc:sldMk cId="4116795756" sldId="409"/>
            <ac:spMk id="12" creationId="{703E2C1D-1718-28E3-4E14-5BEE47E05644}"/>
          </ac:spMkLst>
        </pc:spChg>
        <pc:spChg chg="mod">
          <ac:chgData name="Giovanni Ligato" userId="7875cec0db90cc51" providerId="LiveId" clId="{02873B95-5A1A-45BC-8DA4-603AB737797F}" dt="2024-12-11T17:46:20.949" v="703"/>
          <ac:spMkLst>
            <pc:docMk/>
            <pc:sldMk cId="4116795756" sldId="409"/>
            <ac:spMk id="19" creationId="{97A9A3DA-9053-9719-4A8F-B64F2EF31948}"/>
          </ac:spMkLst>
        </pc:spChg>
        <pc:spChg chg="mod">
          <ac:chgData name="Giovanni Ligato" userId="7875cec0db90cc51" providerId="LiveId" clId="{02873B95-5A1A-45BC-8DA4-603AB737797F}" dt="2024-12-11T17:43:49.477" v="620"/>
          <ac:spMkLst>
            <pc:docMk/>
            <pc:sldMk cId="4116795756" sldId="409"/>
            <ac:spMk id="20" creationId="{F96A1A0B-A6E9-93B6-25E6-33C6D50515B6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23" creationId="{0AACC153-8AFC-1775-3FA6-2D7C0712757D}"/>
          </ac:spMkLst>
        </pc:spChg>
        <pc:spChg chg="del">
          <ac:chgData name="Giovanni Ligato" userId="7875cec0db90cc51" providerId="LiveId" clId="{02873B95-5A1A-45BC-8DA4-603AB737797F}" dt="2024-12-11T17:47:31.099" v="728" actId="478"/>
          <ac:spMkLst>
            <pc:docMk/>
            <pc:sldMk cId="4116795756" sldId="409"/>
            <ac:spMk id="27" creationId="{D6E3C4A3-088F-FFF7-F2BA-1C89758AAF25}"/>
          </ac:spMkLst>
        </pc:spChg>
        <pc:spChg chg="mod">
          <ac:chgData name="Giovanni Ligato" userId="7875cec0db90cc51" providerId="LiveId" clId="{02873B95-5A1A-45BC-8DA4-603AB737797F}" dt="2024-12-11T17:45:55.303" v="683"/>
          <ac:spMkLst>
            <pc:docMk/>
            <pc:sldMk cId="4116795756" sldId="409"/>
            <ac:spMk id="29" creationId="{CF04F78B-CF70-7E39-4CA0-C2F139019F3F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31" creationId="{CFCA547C-DDFC-C4FC-BA71-BD4CCAA4F232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33" creationId="{E86E78C8-C881-C5C3-7B3B-B3F566167F4D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37" creationId="{DB698982-25AA-D478-B3E3-61055EEA88F7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39" creationId="{AC048B47-C63B-7054-7CD0-968F9A1AF502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41" creationId="{28F47AF0-FF5C-057E-6EBA-4CFAA880AD9F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44" creationId="{0B0CDADA-D0D1-AAE1-3F4D-04949B25191D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48" creationId="{902C4D24-169F-FF42-469C-F2E2C8F85E10}"/>
          </ac:spMkLst>
        </pc:spChg>
        <pc:spChg chg="add 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53" creationId="{091F7058-E5FC-2208-D211-88EA917E6041}"/>
          </ac:spMkLst>
        </pc:spChg>
        <pc:spChg chg="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59" creationId="{7BAA6439-48EF-E3EA-1E7A-04FD80E3ACD9}"/>
          </ac:spMkLst>
        </pc:spChg>
        <pc:spChg chg="add mod">
          <ac:chgData name="Giovanni Ligato" userId="7875cec0db90cc51" providerId="LiveId" clId="{02873B95-5A1A-45BC-8DA4-603AB737797F}" dt="2024-12-11T17:47:40.434" v="731"/>
          <ac:spMkLst>
            <pc:docMk/>
            <pc:sldMk cId="4116795756" sldId="409"/>
            <ac:spMk id="61" creationId="{9920F1FA-4BF7-C545-DD7D-5C3900B296CE}"/>
          </ac:spMkLst>
        </pc:spChg>
        <pc:grpChg chg="add mod">
          <ac:chgData name="Giovanni Ligato" userId="7875cec0db90cc51" providerId="LiveId" clId="{02873B95-5A1A-45BC-8DA4-603AB737797F}" dt="2024-12-11T17:43:49.477" v="620"/>
          <ac:grpSpMkLst>
            <pc:docMk/>
            <pc:sldMk cId="4116795756" sldId="409"/>
            <ac:grpSpMk id="5" creationId="{11F7428C-053F-39E2-374F-2275622E054C}"/>
          </ac:grpSpMkLst>
        </pc:grpChg>
        <pc:grpChg chg="del">
          <ac:chgData name="Giovanni Ligato" userId="7875cec0db90cc51" providerId="LiveId" clId="{02873B95-5A1A-45BC-8DA4-603AB737797F}" dt="2024-12-11T17:47:31.099" v="728" actId="478"/>
          <ac:grpSpMkLst>
            <pc:docMk/>
            <pc:sldMk cId="4116795756" sldId="409"/>
            <ac:grpSpMk id="8" creationId="{11D89611-8D1D-E57E-5EDB-DC035F3C37B9}"/>
          </ac:grpSpMkLst>
        </pc:grpChg>
        <pc:grpChg chg="del">
          <ac:chgData name="Giovanni Ligato" userId="7875cec0db90cc51" providerId="LiveId" clId="{02873B95-5A1A-45BC-8DA4-603AB737797F}" dt="2024-12-11T17:47:31.099" v="728" actId="478"/>
          <ac:grpSpMkLst>
            <pc:docMk/>
            <pc:sldMk cId="4116795756" sldId="409"/>
            <ac:grpSpMk id="15" creationId="{F4EC7CCA-0B3F-6567-491E-DB23E429F5B3}"/>
          </ac:grpSpMkLst>
        </pc:grpChg>
        <pc:grpChg chg="add 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22" creationId="{223AE738-005D-B5D5-BCE5-B71CA80F8728}"/>
          </ac:grpSpMkLst>
        </pc:grpChg>
        <pc:grpChg chg="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26" creationId="{D0E8610C-0AE5-B692-B558-5D944B826D49}"/>
          </ac:grpSpMkLst>
        </pc:grpChg>
        <pc:grpChg chg="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28" creationId="{5E40C3F8-D0CE-40D7-DE82-5522992BD04B}"/>
          </ac:grpSpMkLst>
        </pc:grpChg>
        <pc:grpChg chg="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32" creationId="{18207953-05C6-FF74-4352-0ACDE957D85A}"/>
          </ac:grpSpMkLst>
        </pc:grpChg>
        <pc:grpChg chg="del">
          <ac:chgData name="Giovanni Ligato" userId="7875cec0db90cc51" providerId="LiveId" clId="{02873B95-5A1A-45BC-8DA4-603AB737797F}" dt="2024-12-11T17:47:31.099" v="728" actId="478"/>
          <ac:grpSpMkLst>
            <pc:docMk/>
            <pc:sldMk cId="4116795756" sldId="409"/>
            <ac:grpSpMk id="34" creationId="{738F3D6C-9499-753E-7D1E-6722E524676A}"/>
          </ac:grpSpMkLst>
        </pc:grpChg>
        <pc:grpChg chg="add 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43" creationId="{54951317-2B08-EFA0-9571-EC37637AB9EC}"/>
          </ac:grpSpMkLst>
        </pc:grpChg>
        <pc:grpChg chg="del">
          <ac:chgData name="Giovanni Ligato" userId="7875cec0db90cc51" providerId="LiveId" clId="{02873B95-5A1A-45BC-8DA4-603AB737797F}" dt="2024-12-11T17:43:39.791" v="617" actId="478"/>
          <ac:grpSpMkLst>
            <pc:docMk/>
            <pc:sldMk cId="4116795756" sldId="409"/>
            <ac:grpSpMk id="54" creationId="{C7C8FCA6-E800-B105-05F9-A2AEEB6319DD}"/>
          </ac:grpSpMkLst>
        </pc:grpChg>
        <pc:grpChg chg="add mod">
          <ac:chgData name="Giovanni Ligato" userId="7875cec0db90cc51" providerId="LiveId" clId="{02873B95-5A1A-45BC-8DA4-603AB737797F}" dt="2024-12-11T17:47:40.434" v="731"/>
          <ac:grpSpMkLst>
            <pc:docMk/>
            <pc:sldMk cId="4116795756" sldId="409"/>
            <ac:grpSpMk id="55" creationId="{676ACFA5-5BEE-B6FF-F310-E37C9DA96354}"/>
          </ac:grpSpMkLst>
        </pc:grpChg>
        <pc:picChg chg="mod">
          <ac:chgData name="Giovanni Ligato" userId="7875cec0db90cc51" providerId="LiveId" clId="{02873B95-5A1A-45BC-8DA4-603AB737797F}" dt="2024-12-11T17:47:40.434" v="731"/>
          <ac:picMkLst>
            <pc:docMk/>
            <pc:sldMk cId="4116795756" sldId="409"/>
            <ac:picMk id="60" creationId="{936650E2-DBE6-A558-FE39-949E160E1E93}"/>
          </ac:picMkLst>
        </pc:picChg>
        <pc:cxnChg chg="add mod">
          <ac:chgData name="Giovanni Ligato" userId="7875cec0db90cc51" providerId="LiveId" clId="{02873B95-5A1A-45BC-8DA4-603AB737797F}" dt="2024-12-11T17:43:49.477" v="620"/>
          <ac:cxnSpMkLst>
            <pc:docMk/>
            <pc:sldMk cId="4116795756" sldId="409"/>
            <ac:cxnSpMk id="21" creationId="{CB12079B-5217-49AB-3B9E-FF0D61293E08}"/>
          </ac:cxnSpMkLst>
        </pc:cxnChg>
        <pc:cxnChg chg="mod">
          <ac:chgData name="Giovanni Ligato" userId="7875cec0db90cc51" providerId="LiveId" clId="{02873B95-5A1A-45BC-8DA4-603AB737797F}" dt="2024-12-11T17:47:40.434" v="731"/>
          <ac:cxnSpMkLst>
            <pc:docMk/>
            <pc:sldMk cId="4116795756" sldId="409"/>
            <ac:cxnSpMk id="30" creationId="{C44F23DB-FC98-1546-1CD3-BE11CEDDE713}"/>
          </ac:cxnSpMkLst>
        </pc:cxnChg>
        <pc:cxnChg chg="mod">
          <ac:chgData name="Giovanni Ligato" userId="7875cec0db90cc51" providerId="LiveId" clId="{02873B95-5A1A-45BC-8DA4-603AB737797F}" dt="2024-12-11T17:47:31.099" v="728" actId="478"/>
          <ac:cxnSpMkLst>
            <pc:docMk/>
            <pc:sldMk cId="4116795756" sldId="409"/>
            <ac:cxnSpMk id="40" creationId="{9B67A643-8363-0758-E6A6-FEB59A5A6937}"/>
          </ac:cxnSpMkLst>
        </pc:cxnChg>
        <pc:cxnChg chg="del">
          <ac:chgData name="Giovanni Ligato" userId="7875cec0db90cc51" providerId="LiveId" clId="{02873B95-5A1A-45BC-8DA4-603AB737797F}" dt="2024-12-11T17:43:39.791" v="617" actId="478"/>
          <ac:cxnSpMkLst>
            <pc:docMk/>
            <pc:sldMk cId="4116795756" sldId="409"/>
            <ac:cxnSpMk id="58" creationId="{A65AE408-E166-8061-2132-74462CA2FDE4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7:41.331" v="732"/>
        <pc:sldMkLst>
          <pc:docMk/>
          <pc:sldMk cId="2126298603" sldId="410"/>
        </pc:sldMkLst>
        <pc:spChg chg="mod">
          <ac:chgData name="Giovanni Ligato" userId="7875cec0db90cc51" providerId="LiveId" clId="{02873B95-5A1A-45BC-8DA4-603AB737797F}" dt="2024-12-11T17:46:37.600" v="709"/>
          <ac:spMkLst>
            <pc:docMk/>
            <pc:sldMk cId="2126298603" sldId="410"/>
            <ac:spMk id="3" creationId="{9FF8502F-9EBB-1F7E-19CF-5DC6D1A1B577}"/>
          </ac:spMkLst>
        </pc:spChg>
        <pc:spChg chg="del">
          <ac:chgData name="Giovanni Ligato" userId="7875cec0db90cc51" providerId="LiveId" clId="{02873B95-5A1A-45BC-8DA4-603AB737797F}" dt="2024-12-11T17:47:34.876" v="729" actId="478"/>
          <ac:spMkLst>
            <pc:docMk/>
            <pc:sldMk cId="2126298603" sldId="410"/>
            <ac:spMk id="4" creationId="{F936BB51-5884-705E-9C50-0E7E1ADD44B0}"/>
          </ac:spMkLst>
        </pc:spChg>
        <pc:spChg chg="mod">
          <ac:chgData name="Giovanni Ligato" userId="7875cec0db90cc51" providerId="LiveId" clId="{02873B95-5A1A-45BC-8DA4-603AB737797F}" dt="2024-12-11T17:43:50.251" v="621"/>
          <ac:spMkLst>
            <pc:docMk/>
            <pc:sldMk cId="2126298603" sldId="410"/>
            <ac:spMk id="7" creationId="{74A65AA7-3AC1-43BF-1443-315DD2C88D40}"/>
          </ac:spMkLst>
        </pc:spChg>
        <pc:spChg chg="mod">
          <ac:chgData name="Giovanni Ligato" userId="7875cec0db90cc51" providerId="LiveId" clId="{02873B95-5A1A-45BC-8DA4-603AB737797F}" dt="2024-12-11T17:32:22.575" v="354" actId="20577"/>
          <ac:spMkLst>
            <pc:docMk/>
            <pc:sldMk cId="2126298603" sldId="410"/>
            <ac:spMk id="12" creationId="{07C522D1-6DD0-476E-F1C4-D27013EF55C3}"/>
          </ac:spMkLst>
        </pc:spChg>
        <pc:spChg chg="mod">
          <ac:chgData name="Giovanni Ligato" userId="7875cec0db90cc51" providerId="LiveId" clId="{02873B95-5A1A-45BC-8DA4-603AB737797F}" dt="2024-12-11T17:46:46.213" v="723" actId="1036"/>
          <ac:spMkLst>
            <pc:docMk/>
            <pc:sldMk cId="2126298603" sldId="410"/>
            <ac:spMk id="16" creationId="{85A34A66-517A-0610-B391-422B2C13647A}"/>
          </ac:spMkLst>
        </pc:spChg>
        <pc:spChg chg="mod">
          <ac:chgData name="Giovanni Ligato" userId="7875cec0db90cc51" providerId="LiveId" clId="{02873B95-5A1A-45BC-8DA4-603AB737797F}" dt="2024-12-11T17:46:46.213" v="723" actId="1036"/>
          <ac:spMkLst>
            <pc:docMk/>
            <pc:sldMk cId="2126298603" sldId="410"/>
            <ac:spMk id="19" creationId="{EB2AA9C6-9E30-CD2E-C871-F7EF2922FBB1}"/>
          </ac:spMkLst>
        </pc:spChg>
        <pc:spChg chg="mod">
          <ac:chgData name="Giovanni Ligato" userId="7875cec0db90cc51" providerId="LiveId" clId="{02873B95-5A1A-45BC-8DA4-603AB737797F}" dt="2024-12-11T17:43:50.251" v="621"/>
          <ac:spMkLst>
            <pc:docMk/>
            <pc:sldMk cId="2126298603" sldId="410"/>
            <ac:spMk id="20" creationId="{4FA0CD4A-C6A9-1D37-9A87-F0A98A83638B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23" creationId="{83BBAD1D-6C15-E5A6-BE78-36DEABFAE5B8}"/>
          </ac:spMkLst>
        </pc:spChg>
        <pc:spChg chg="del">
          <ac:chgData name="Giovanni Ligato" userId="7875cec0db90cc51" providerId="LiveId" clId="{02873B95-5A1A-45BC-8DA4-603AB737797F}" dt="2024-12-11T17:47:34.876" v="729" actId="478"/>
          <ac:spMkLst>
            <pc:docMk/>
            <pc:sldMk cId="2126298603" sldId="410"/>
            <ac:spMk id="25" creationId="{DE202D0C-A86D-F496-DF3E-EF19DFFA5CFF}"/>
          </ac:spMkLst>
        </pc:spChg>
        <pc:spChg chg="mod">
          <ac:chgData name="Giovanni Ligato" userId="7875cec0db90cc51" providerId="LiveId" clId="{02873B95-5A1A-45BC-8DA4-603AB737797F}" dt="2024-12-11T17:46:30.571" v="706"/>
          <ac:spMkLst>
            <pc:docMk/>
            <pc:sldMk cId="2126298603" sldId="410"/>
            <ac:spMk id="28" creationId="{1431147D-0EF7-D903-0323-836F914363B7}"/>
          </ac:spMkLst>
        </pc:spChg>
        <pc:spChg chg="mod">
          <ac:chgData name="Giovanni Ligato" userId="7875cec0db90cc51" providerId="LiveId" clId="{02873B95-5A1A-45BC-8DA4-603AB737797F}" dt="2024-12-11T17:46:54.521" v="726"/>
          <ac:spMkLst>
            <pc:docMk/>
            <pc:sldMk cId="2126298603" sldId="410"/>
            <ac:spMk id="32" creationId="{C820CD9F-01F6-B0C9-2B72-A14494A6DA52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35" creationId="{31EF30FC-B9A0-72DB-3545-D0F5F8DC0AD2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37" creationId="{1F4A3BD7-4208-1C27-F99D-9F753ED30A6E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38" creationId="{5555DAC0-1F14-1782-062D-34274E2FD5DE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39" creationId="{2F7C3862-86A1-7A36-4001-030BF9378F2E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41" creationId="{747E988E-E2AF-33FA-A069-145F4A728547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44" creationId="{40E153C7-DE1D-BD70-8D12-82107102EBEC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48" creationId="{81FEC9D0-5185-2FE7-35E6-47FEA0B3E071}"/>
          </ac:spMkLst>
        </pc:spChg>
        <pc:spChg chg="add 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53" creationId="{FAB95816-216B-7529-19EF-594E1025A55B}"/>
          </ac:spMkLst>
        </pc:spChg>
        <pc:spChg chg="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61" creationId="{08B56F5C-5117-F87F-CAE5-B92A77E77F4C}"/>
          </ac:spMkLst>
        </pc:spChg>
        <pc:spChg chg="add mod">
          <ac:chgData name="Giovanni Ligato" userId="7875cec0db90cc51" providerId="LiveId" clId="{02873B95-5A1A-45BC-8DA4-603AB737797F}" dt="2024-12-11T17:47:41.331" v="732"/>
          <ac:spMkLst>
            <pc:docMk/>
            <pc:sldMk cId="2126298603" sldId="410"/>
            <ac:spMk id="63" creationId="{B56817D4-F89C-C302-0308-91B88B03C9DB}"/>
          </ac:spMkLst>
        </pc:spChg>
        <pc:grpChg chg="add mod">
          <ac:chgData name="Giovanni Ligato" userId="7875cec0db90cc51" providerId="LiveId" clId="{02873B95-5A1A-45BC-8DA4-603AB737797F}" dt="2024-12-11T17:43:50.251" v="621"/>
          <ac:grpSpMkLst>
            <pc:docMk/>
            <pc:sldMk cId="2126298603" sldId="410"/>
            <ac:grpSpMk id="5" creationId="{15F86EBD-CAB4-EE9B-21D3-84C45CDC1F8A}"/>
          </ac:grpSpMkLst>
        </pc:grpChg>
        <pc:grpChg chg="del">
          <ac:chgData name="Giovanni Ligato" userId="7875cec0db90cc51" providerId="LiveId" clId="{02873B95-5A1A-45BC-8DA4-603AB737797F}" dt="2024-12-11T17:47:34.876" v="729" actId="478"/>
          <ac:grpSpMkLst>
            <pc:docMk/>
            <pc:sldMk cId="2126298603" sldId="410"/>
            <ac:grpSpMk id="8" creationId="{F0122206-F952-330E-469E-CCC84281E193}"/>
          </ac:grpSpMkLst>
        </pc:grpChg>
        <pc:grpChg chg="del">
          <ac:chgData name="Giovanni Ligato" userId="7875cec0db90cc51" providerId="LiveId" clId="{02873B95-5A1A-45BC-8DA4-603AB737797F}" dt="2024-12-11T17:47:34.876" v="729" actId="478"/>
          <ac:grpSpMkLst>
            <pc:docMk/>
            <pc:sldMk cId="2126298603" sldId="410"/>
            <ac:grpSpMk id="15" creationId="{59DDB8B0-19CD-D1DA-7026-2EC48F1A2DA2}"/>
          </ac:grpSpMkLst>
        </pc:grpChg>
        <pc:grpChg chg="add 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22" creationId="{3BC8492B-FA7E-303C-B30E-6E1BBBFF15E5}"/>
          </ac:grpSpMkLst>
        </pc:grpChg>
        <pc:grpChg chg="del">
          <ac:chgData name="Giovanni Ligato" userId="7875cec0db90cc51" providerId="LiveId" clId="{02873B95-5A1A-45BC-8DA4-603AB737797F}" dt="2024-12-11T17:47:34.876" v="729" actId="478"/>
          <ac:grpSpMkLst>
            <pc:docMk/>
            <pc:sldMk cId="2126298603" sldId="410"/>
            <ac:grpSpMk id="27" creationId="{3FA297AD-3558-8E43-24FE-2646A5FB3400}"/>
          </ac:grpSpMkLst>
        </pc:grpChg>
        <pc:grpChg chg="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31" creationId="{01DEEAAF-0D4E-6C1A-7DCB-220741CE33C8}"/>
          </ac:grpSpMkLst>
        </pc:grpChg>
        <pc:grpChg chg="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33" creationId="{B1D78141-4CA6-9FB2-6BF6-F0097FAC772B}"/>
          </ac:grpSpMkLst>
        </pc:grpChg>
        <pc:grpChg chg="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36" creationId="{B0EAC36A-7299-58A4-1D3A-CB3BFAB4BD72}"/>
          </ac:grpSpMkLst>
        </pc:grpChg>
        <pc:grpChg chg="add 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43" creationId="{4735EAED-E9B7-41F1-9363-1C8F116E5692}"/>
          </ac:grpSpMkLst>
        </pc:grpChg>
        <pc:grpChg chg="add mod">
          <ac:chgData name="Giovanni Ligato" userId="7875cec0db90cc51" providerId="LiveId" clId="{02873B95-5A1A-45BC-8DA4-603AB737797F}" dt="2024-12-11T17:47:41.331" v="732"/>
          <ac:grpSpMkLst>
            <pc:docMk/>
            <pc:sldMk cId="2126298603" sldId="410"/>
            <ac:grpSpMk id="55" creationId="{E59F6A75-B513-DA77-8995-FDBB8604D07B}"/>
          </ac:grpSpMkLst>
        </pc:grpChg>
        <pc:grpChg chg="del">
          <ac:chgData name="Giovanni Ligato" userId="7875cec0db90cc51" providerId="LiveId" clId="{02873B95-5A1A-45BC-8DA4-603AB737797F}" dt="2024-12-11T17:43:44.017" v="618" actId="478"/>
          <ac:grpSpMkLst>
            <pc:docMk/>
            <pc:sldMk cId="2126298603" sldId="410"/>
            <ac:grpSpMk id="57" creationId="{38D2C75F-FA7B-BB2B-9400-FBF95137152C}"/>
          </ac:grpSpMkLst>
        </pc:grpChg>
        <pc:picChg chg="mod">
          <ac:chgData name="Giovanni Ligato" userId="7875cec0db90cc51" providerId="LiveId" clId="{02873B95-5A1A-45BC-8DA4-603AB737797F}" dt="2024-12-11T17:47:41.331" v="732"/>
          <ac:picMkLst>
            <pc:docMk/>
            <pc:sldMk cId="2126298603" sldId="410"/>
            <ac:picMk id="62" creationId="{039AE177-2AD7-B756-767E-84395DFC0798}"/>
          </ac:picMkLst>
        </pc:picChg>
        <pc:cxnChg chg="add mod">
          <ac:chgData name="Giovanni Ligato" userId="7875cec0db90cc51" providerId="LiveId" clId="{02873B95-5A1A-45BC-8DA4-603AB737797F}" dt="2024-12-11T17:43:50.251" v="621"/>
          <ac:cxnSpMkLst>
            <pc:docMk/>
            <pc:sldMk cId="2126298603" sldId="410"/>
            <ac:cxnSpMk id="21" creationId="{BCB98EA8-7855-AC5A-2AF8-B8514FA1D649}"/>
          </ac:cxnSpMkLst>
        </pc:cxnChg>
        <pc:cxnChg chg="mod">
          <ac:chgData name="Giovanni Ligato" userId="7875cec0db90cc51" providerId="LiveId" clId="{02873B95-5A1A-45BC-8DA4-603AB737797F}" dt="2024-12-11T17:47:41.331" v="732"/>
          <ac:cxnSpMkLst>
            <pc:docMk/>
            <pc:sldMk cId="2126298603" sldId="410"/>
            <ac:cxnSpMk id="34" creationId="{1DA72699-41A3-45E1-583B-0DAA3F205D17}"/>
          </ac:cxnSpMkLst>
        </pc:cxnChg>
        <pc:cxnChg chg="mod">
          <ac:chgData name="Giovanni Ligato" userId="7875cec0db90cc51" providerId="LiveId" clId="{02873B95-5A1A-45BC-8DA4-603AB737797F}" dt="2024-12-11T17:47:34.876" v="729" actId="478"/>
          <ac:cxnSpMkLst>
            <pc:docMk/>
            <pc:sldMk cId="2126298603" sldId="410"/>
            <ac:cxnSpMk id="45" creationId="{F1BB9F6D-2728-0151-36A9-602EBEF81D9D}"/>
          </ac:cxnSpMkLst>
        </pc:cxnChg>
        <pc:cxnChg chg="del">
          <ac:chgData name="Giovanni Ligato" userId="7875cec0db90cc51" providerId="LiveId" clId="{02873B95-5A1A-45BC-8DA4-603AB737797F}" dt="2024-12-11T17:43:44.017" v="618" actId="478"/>
          <ac:cxnSpMkLst>
            <pc:docMk/>
            <pc:sldMk cId="2126298603" sldId="410"/>
            <ac:cxnSpMk id="60" creationId="{9D6A9518-BBB8-87E4-542B-0C98D3681DD2}"/>
          </ac:cxnSpMkLst>
        </pc:cxnChg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3994559228" sldId="411"/>
        </pc:sldMkLst>
      </pc:sldChg>
      <pc:sldChg chg="modSp add mod setBg">
        <pc:chgData name="Giovanni Ligato" userId="7875cec0db90cc51" providerId="LiveId" clId="{02873B95-5A1A-45BC-8DA4-603AB737797F}" dt="2024-12-11T17:48:03.252" v="737" actId="14100"/>
        <pc:sldMkLst>
          <pc:docMk/>
          <pc:sldMk cId="4027573599" sldId="412"/>
        </pc:sldMkLst>
        <pc:spChg chg="mod">
          <ac:chgData name="Giovanni Ligato" userId="7875cec0db90cc51" providerId="LiveId" clId="{02873B95-5A1A-45BC-8DA4-603AB737797F}" dt="2024-12-11T17:32:25.042" v="356" actId="20577"/>
          <ac:spMkLst>
            <pc:docMk/>
            <pc:sldMk cId="4027573599" sldId="412"/>
            <ac:spMk id="12" creationId="{50316B40-2FB2-0CC7-5D8C-8067F69D1B10}"/>
          </ac:spMkLst>
        </pc:spChg>
        <pc:spChg chg="mod">
          <ac:chgData name="Giovanni Ligato" userId="7875cec0db90cc51" providerId="LiveId" clId="{02873B95-5A1A-45BC-8DA4-603AB737797F}" dt="2024-12-11T17:48:00.178" v="736"/>
          <ac:spMkLst>
            <pc:docMk/>
            <pc:sldMk cId="4027573599" sldId="412"/>
            <ac:spMk id="31" creationId="{B09B8E07-B684-3E9D-4A59-5857E2E04885}"/>
          </ac:spMkLst>
        </pc:spChg>
        <pc:cxnChg chg="mod">
          <ac:chgData name="Giovanni Ligato" userId="7875cec0db90cc51" providerId="LiveId" clId="{02873B95-5A1A-45BC-8DA4-603AB737797F}" dt="2024-12-11T17:48:03.252" v="737" actId="14100"/>
          <ac:cxnSpMkLst>
            <pc:docMk/>
            <pc:sldMk cId="4027573599" sldId="412"/>
            <ac:cxnSpMk id="37" creationId="{89BB17DA-5B97-6BD0-19DA-B23B55A6EA06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8:48.340" v="741"/>
        <pc:sldMkLst>
          <pc:docMk/>
          <pc:sldMk cId="1176932547" sldId="413"/>
        </pc:sldMkLst>
        <pc:spChg chg="mod">
          <ac:chgData name="Giovanni Ligato" userId="7875cec0db90cc51" providerId="LiveId" clId="{02873B95-5A1A-45BC-8DA4-603AB737797F}" dt="2024-12-11T17:48:48.340" v="741"/>
          <ac:spMkLst>
            <pc:docMk/>
            <pc:sldMk cId="1176932547" sldId="413"/>
            <ac:spMk id="3" creationId="{729FE350-F22B-7705-9A62-78BF157B520D}"/>
          </ac:spMkLst>
        </pc:spChg>
        <pc:spChg chg="mod">
          <ac:chgData name="Giovanni Ligato" userId="7875cec0db90cc51" providerId="LiveId" clId="{02873B95-5A1A-45BC-8DA4-603AB737797F}" dt="2024-12-11T17:48:48.340" v="741"/>
          <ac:spMkLst>
            <pc:docMk/>
            <pc:sldMk cId="1176932547" sldId="413"/>
            <ac:spMk id="5" creationId="{BB4F5B33-6254-3014-25CF-218493A45B27}"/>
          </ac:spMkLst>
        </pc:spChg>
        <pc:spChg chg="mod">
          <ac:chgData name="Giovanni Ligato" userId="7875cec0db90cc51" providerId="LiveId" clId="{02873B95-5A1A-45BC-8DA4-603AB737797F}" dt="2024-12-11T17:32:27.385" v="358" actId="20577"/>
          <ac:spMkLst>
            <pc:docMk/>
            <pc:sldMk cId="1176932547" sldId="413"/>
            <ac:spMk id="12" creationId="{BF990228-058A-1BED-8867-6355F167721B}"/>
          </ac:spMkLst>
        </pc:spChg>
        <pc:grpChg chg="add mod">
          <ac:chgData name="Giovanni Ligato" userId="7875cec0db90cc51" providerId="LiveId" clId="{02873B95-5A1A-45BC-8DA4-603AB737797F}" dt="2024-12-11T17:48:48.340" v="741"/>
          <ac:grpSpMkLst>
            <pc:docMk/>
            <pc:sldMk cId="1176932547" sldId="413"/>
            <ac:grpSpMk id="2" creationId="{88C711E1-E116-9920-9599-89E6FE29B4D5}"/>
          </ac:grpSpMkLst>
        </pc:grpChg>
        <pc:grpChg chg="del">
          <ac:chgData name="Giovanni Ligato" userId="7875cec0db90cc51" providerId="LiveId" clId="{02873B95-5A1A-45BC-8DA4-603AB737797F}" dt="2024-12-11T17:48:33.734" v="738" actId="478"/>
          <ac:grpSpMkLst>
            <pc:docMk/>
            <pc:sldMk cId="1176932547" sldId="413"/>
            <ac:grpSpMk id="46" creationId="{87F03312-5A6A-7659-DA48-29658AD5F806}"/>
          </ac:grpSpMkLst>
        </pc:grpChg>
        <pc:cxnChg chg="add mod">
          <ac:chgData name="Giovanni Ligato" userId="7875cec0db90cc51" providerId="LiveId" clId="{02873B95-5A1A-45BC-8DA4-603AB737797F}" dt="2024-12-11T17:48:48.340" v="741"/>
          <ac:cxnSpMkLst>
            <pc:docMk/>
            <pc:sldMk cId="1176932547" sldId="413"/>
            <ac:cxnSpMk id="7" creationId="{D63536AF-8B81-7EE3-6979-64A2FE2C2CF6}"/>
          </ac:cxnSpMkLst>
        </pc:cxnChg>
        <pc:cxnChg chg="del">
          <ac:chgData name="Giovanni Ligato" userId="7875cec0db90cc51" providerId="LiveId" clId="{02873B95-5A1A-45BC-8DA4-603AB737797F}" dt="2024-12-11T17:48:33.734" v="738" actId="478"/>
          <ac:cxnSpMkLst>
            <pc:docMk/>
            <pc:sldMk cId="1176932547" sldId="413"/>
            <ac:cxnSpMk id="50" creationId="{6BB13405-CE01-4EAA-6F8A-25C4C09CB086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8:49.509" v="742"/>
        <pc:sldMkLst>
          <pc:docMk/>
          <pc:sldMk cId="3548622005" sldId="414"/>
        </pc:sldMkLst>
        <pc:spChg chg="mod">
          <ac:chgData name="Giovanni Ligato" userId="7875cec0db90cc51" providerId="LiveId" clId="{02873B95-5A1A-45BC-8DA4-603AB737797F}" dt="2024-12-11T17:48:49.509" v="742"/>
          <ac:spMkLst>
            <pc:docMk/>
            <pc:sldMk cId="3548622005" sldId="414"/>
            <ac:spMk id="7" creationId="{D18A4BA9-A3F5-105E-920E-C47208935A6C}"/>
          </ac:spMkLst>
        </pc:spChg>
        <pc:spChg chg="mod">
          <ac:chgData name="Giovanni Ligato" userId="7875cec0db90cc51" providerId="LiveId" clId="{02873B95-5A1A-45BC-8DA4-603AB737797F}" dt="2024-12-11T17:32:29.560" v="360" actId="20577"/>
          <ac:spMkLst>
            <pc:docMk/>
            <pc:sldMk cId="3548622005" sldId="414"/>
            <ac:spMk id="12" creationId="{FE16DACF-20E6-0D39-A08A-EE067CBFA41B}"/>
          </ac:spMkLst>
        </pc:spChg>
        <pc:spChg chg="mod">
          <ac:chgData name="Giovanni Ligato" userId="7875cec0db90cc51" providerId="LiveId" clId="{02873B95-5A1A-45BC-8DA4-603AB737797F}" dt="2024-12-11T17:48:49.509" v="742"/>
          <ac:spMkLst>
            <pc:docMk/>
            <pc:sldMk cId="3548622005" sldId="414"/>
            <ac:spMk id="20" creationId="{FEFC190D-F96E-F944-E685-55464198AD09}"/>
          </ac:spMkLst>
        </pc:spChg>
        <pc:grpChg chg="add mod">
          <ac:chgData name="Giovanni Ligato" userId="7875cec0db90cc51" providerId="LiveId" clId="{02873B95-5A1A-45BC-8DA4-603AB737797F}" dt="2024-12-11T17:48:49.509" v="742"/>
          <ac:grpSpMkLst>
            <pc:docMk/>
            <pc:sldMk cId="3548622005" sldId="414"/>
            <ac:grpSpMk id="5" creationId="{02B127B4-C2F2-F868-1D29-A2EB419BBEC4}"/>
          </ac:grpSpMkLst>
        </pc:grpChg>
        <pc:grpChg chg="del">
          <ac:chgData name="Giovanni Ligato" userId="7875cec0db90cc51" providerId="LiveId" clId="{02873B95-5A1A-45BC-8DA4-603AB737797F}" dt="2024-12-11T17:48:38.034" v="739" actId="478"/>
          <ac:grpSpMkLst>
            <pc:docMk/>
            <pc:sldMk cId="3548622005" sldId="414"/>
            <ac:grpSpMk id="54" creationId="{CD79DE80-F4EA-5ECA-10F3-506D71CA8E40}"/>
          </ac:grpSpMkLst>
        </pc:grpChg>
        <pc:cxnChg chg="add mod">
          <ac:chgData name="Giovanni Ligato" userId="7875cec0db90cc51" providerId="LiveId" clId="{02873B95-5A1A-45BC-8DA4-603AB737797F}" dt="2024-12-11T17:48:49.509" v="742"/>
          <ac:cxnSpMkLst>
            <pc:docMk/>
            <pc:sldMk cId="3548622005" sldId="414"/>
            <ac:cxnSpMk id="21" creationId="{A9F8DD79-5CFA-581E-EF16-E246648A1682}"/>
          </ac:cxnSpMkLst>
        </pc:cxnChg>
        <pc:cxnChg chg="del">
          <ac:chgData name="Giovanni Ligato" userId="7875cec0db90cc51" providerId="LiveId" clId="{02873B95-5A1A-45BC-8DA4-603AB737797F}" dt="2024-12-11T17:48:38.034" v="739" actId="478"/>
          <ac:cxnSpMkLst>
            <pc:docMk/>
            <pc:sldMk cId="3548622005" sldId="414"/>
            <ac:cxnSpMk id="58" creationId="{DBFB1C8A-677A-91BB-4EBD-76049BD0938C}"/>
          </ac:cxnSpMkLst>
        </pc:cxnChg>
      </pc:sldChg>
      <pc:sldChg chg="addSp delSp modSp add mod setBg">
        <pc:chgData name="Giovanni Ligato" userId="7875cec0db90cc51" providerId="LiveId" clId="{02873B95-5A1A-45BC-8DA4-603AB737797F}" dt="2024-12-11T17:48:50.337" v="743"/>
        <pc:sldMkLst>
          <pc:docMk/>
          <pc:sldMk cId="982023661" sldId="415"/>
        </pc:sldMkLst>
        <pc:spChg chg="mod">
          <ac:chgData name="Giovanni Ligato" userId="7875cec0db90cc51" providerId="LiveId" clId="{02873B95-5A1A-45BC-8DA4-603AB737797F}" dt="2024-12-11T17:48:50.337" v="743"/>
          <ac:spMkLst>
            <pc:docMk/>
            <pc:sldMk cId="982023661" sldId="415"/>
            <ac:spMk id="7" creationId="{28C56126-B973-6182-F882-07E984E9FD85}"/>
          </ac:spMkLst>
        </pc:spChg>
        <pc:spChg chg="mod">
          <ac:chgData name="Giovanni Ligato" userId="7875cec0db90cc51" providerId="LiveId" clId="{02873B95-5A1A-45BC-8DA4-603AB737797F}" dt="2024-12-11T17:32:32.394" v="362" actId="20577"/>
          <ac:spMkLst>
            <pc:docMk/>
            <pc:sldMk cId="982023661" sldId="415"/>
            <ac:spMk id="12" creationId="{2AE6F8B1-9FCC-D243-2031-8EFDF80F32FB}"/>
          </ac:spMkLst>
        </pc:spChg>
        <pc:spChg chg="mod">
          <ac:chgData name="Giovanni Ligato" userId="7875cec0db90cc51" providerId="LiveId" clId="{02873B95-5A1A-45BC-8DA4-603AB737797F}" dt="2024-12-11T17:48:50.337" v="743"/>
          <ac:spMkLst>
            <pc:docMk/>
            <pc:sldMk cId="982023661" sldId="415"/>
            <ac:spMk id="20" creationId="{20D9C32C-4DC6-3F74-2F51-F8E080603FF8}"/>
          </ac:spMkLst>
        </pc:spChg>
        <pc:grpChg chg="add mod">
          <ac:chgData name="Giovanni Ligato" userId="7875cec0db90cc51" providerId="LiveId" clId="{02873B95-5A1A-45BC-8DA4-603AB737797F}" dt="2024-12-11T17:48:50.337" v="743"/>
          <ac:grpSpMkLst>
            <pc:docMk/>
            <pc:sldMk cId="982023661" sldId="415"/>
            <ac:grpSpMk id="5" creationId="{86222A95-E2C2-C0E7-423A-F009C06178A5}"/>
          </ac:grpSpMkLst>
        </pc:grpChg>
        <pc:grpChg chg="del">
          <ac:chgData name="Giovanni Ligato" userId="7875cec0db90cc51" providerId="LiveId" clId="{02873B95-5A1A-45BC-8DA4-603AB737797F}" dt="2024-12-11T17:48:41.187" v="740" actId="478"/>
          <ac:grpSpMkLst>
            <pc:docMk/>
            <pc:sldMk cId="982023661" sldId="415"/>
            <ac:grpSpMk id="57" creationId="{DBA1660A-9E26-AEFD-FFC3-8BACAE091EF1}"/>
          </ac:grpSpMkLst>
        </pc:grpChg>
        <pc:cxnChg chg="add mod">
          <ac:chgData name="Giovanni Ligato" userId="7875cec0db90cc51" providerId="LiveId" clId="{02873B95-5A1A-45BC-8DA4-603AB737797F}" dt="2024-12-11T17:48:50.337" v="743"/>
          <ac:cxnSpMkLst>
            <pc:docMk/>
            <pc:sldMk cId="982023661" sldId="415"/>
            <ac:cxnSpMk id="21" creationId="{A6D777B6-4C09-1621-1AEA-A5F88145ABE9}"/>
          </ac:cxnSpMkLst>
        </pc:cxnChg>
        <pc:cxnChg chg="del">
          <ac:chgData name="Giovanni Ligato" userId="7875cec0db90cc51" providerId="LiveId" clId="{02873B95-5A1A-45BC-8DA4-603AB737797F}" dt="2024-12-11T17:48:41.187" v="740" actId="478"/>
          <ac:cxnSpMkLst>
            <pc:docMk/>
            <pc:sldMk cId="982023661" sldId="415"/>
            <ac:cxnSpMk id="60" creationId="{A0724314-8640-7236-3485-83F19A33FBBE}"/>
          </ac:cxnSpMkLst>
        </pc:cxnChg>
      </pc:sldChg>
      <pc:sldChg chg="add setBg">
        <pc:chgData name="Giovanni Ligato" userId="7875cec0db90cc51" providerId="LiveId" clId="{02873B95-5A1A-45BC-8DA4-603AB737797F}" dt="2024-12-11T17:31:39.311" v="330"/>
        <pc:sldMkLst>
          <pc:docMk/>
          <pc:sldMk cId="3566479911" sldId="416"/>
        </pc:sldMkLst>
      </pc:sldChg>
      <pc:sldChg chg="modSp add mod setBg">
        <pc:chgData name="Giovanni Ligato" userId="7875cec0db90cc51" providerId="LiveId" clId="{02873B95-5A1A-45BC-8DA4-603AB737797F}" dt="2024-12-11T17:32:36.478" v="364" actId="20577"/>
        <pc:sldMkLst>
          <pc:docMk/>
          <pc:sldMk cId="2162785494" sldId="417"/>
        </pc:sldMkLst>
        <pc:spChg chg="mod">
          <ac:chgData name="Giovanni Ligato" userId="7875cec0db90cc51" providerId="LiveId" clId="{02873B95-5A1A-45BC-8DA4-603AB737797F}" dt="2024-12-11T17:32:36.478" v="364" actId="20577"/>
          <ac:spMkLst>
            <pc:docMk/>
            <pc:sldMk cId="2162785494" sldId="417"/>
            <ac:spMk id="12" creationId="{13CCCABA-711F-5BB3-DCD6-D1B1D51053D0}"/>
          </ac:spMkLst>
        </pc:spChg>
      </pc:sldChg>
      <pc:sldChg chg="modSp add mod setBg">
        <pc:chgData name="Giovanni Ligato" userId="7875cec0db90cc51" providerId="LiveId" clId="{02873B95-5A1A-45BC-8DA4-603AB737797F}" dt="2024-12-11T17:32:38.776" v="366" actId="20577"/>
        <pc:sldMkLst>
          <pc:docMk/>
          <pc:sldMk cId="2304309089" sldId="418"/>
        </pc:sldMkLst>
        <pc:spChg chg="mod">
          <ac:chgData name="Giovanni Ligato" userId="7875cec0db90cc51" providerId="LiveId" clId="{02873B95-5A1A-45BC-8DA4-603AB737797F}" dt="2024-12-11T17:32:38.776" v="366" actId="20577"/>
          <ac:spMkLst>
            <pc:docMk/>
            <pc:sldMk cId="2304309089" sldId="418"/>
            <ac:spMk id="12" creationId="{C4773A11-1B2A-6BC8-173F-B4BD4552CBE0}"/>
          </ac:spMkLst>
        </pc:spChg>
      </pc:sldChg>
      <pc:sldChg chg="modSp add mod setBg">
        <pc:chgData name="Giovanni Ligato" userId="7875cec0db90cc51" providerId="LiveId" clId="{02873B95-5A1A-45BC-8DA4-603AB737797F}" dt="2024-12-11T17:32:41.809" v="368" actId="20577"/>
        <pc:sldMkLst>
          <pc:docMk/>
          <pc:sldMk cId="3446460977" sldId="419"/>
        </pc:sldMkLst>
        <pc:spChg chg="mod">
          <ac:chgData name="Giovanni Ligato" userId="7875cec0db90cc51" providerId="LiveId" clId="{02873B95-5A1A-45BC-8DA4-603AB737797F}" dt="2024-12-11T17:32:41.809" v="368" actId="20577"/>
          <ac:spMkLst>
            <pc:docMk/>
            <pc:sldMk cId="3446460977" sldId="419"/>
            <ac:spMk id="12" creationId="{7CAEA2D7-9368-9918-9316-63714F37394C}"/>
          </ac:spMkLst>
        </pc:spChg>
      </pc:sldChg>
      <pc:sldChg chg="modSp add mod setBg">
        <pc:chgData name="Giovanni Ligato" userId="7875cec0db90cc51" providerId="LiveId" clId="{02873B95-5A1A-45BC-8DA4-603AB737797F}" dt="2024-12-11T17:32:45.001" v="370" actId="20577"/>
        <pc:sldMkLst>
          <pc:docMk/>
          <pc:sldMk cId="3373052224" sldId="420"/>
        </pc:sldMkLst>
        <pc:spChg chg="mod">
          <ac:chgData name="Giovanni Ligato" userId="7875cec0db90cc51" providerId="LiveId" clId="{02873B95-5A1A-45BC-8DA4-603AB737797F}" dt="2024-12-11T17:32:45.001" v="370" actId="20577"/>
          <ac:spMkLst>
            <pc:docMk/>
            <pc:sldMk cId="3373052224" sldId="420"/>
            <ac:spMk id="12" creationId="{7B0FC3E1-B928-E978-8CBA-98A402629070}"/>
          </ac:spMkLst>
        </pc:spChg>
      </pc:sldChg>
      <pc:sldChg chg="addSp delSp modSp add mod">
        <pc:chgData name="Giovanni Ligato" userId="7875cec0db90cc51" providerId="LiveId" clId="{02873B95-5A1A-45BC-8DA4-603AB737797F}" dt="2024-12-11T17:57:01.175" v="778" actId="14100"/>
        <pc:sldMkLst>
          <pc:docMk/>
          <pc:sldMk cId="163385993" sldId="421"/>
        </pc:sldMkLst>
        <pc:spChg chg="add mod">
          <ac:chgData name="Giovanni Ligato" userId="7875cec0db90cc51" providerId="LiveId" clId="{02873B95-5A1A-45BC-8DA4-603AB737797F}" dt="2024-12-11T17:57:01.175" v="778" actId="14100"/>
          <ac:spMkLst>
            <pc:docMk/>
            <pc:sldMk cId="163385993" sldId="421"/>
            <ac:spMk id="3" creationId="{C40F75AB-B9D7-197D-8CA0-6997EE7C4428}"/>
          </ac:spMkLst>
        </pc:spChg>
        <pc:grpChg chg="del">
          <ac:chgData name="Giovanni Ligato" userId="7875cec0db90cc51" providerId="LiveId" clId="{02873B95-5A1A-45BC-8DA4-603AB737797F}" dt="2024-12-11T17:55:55.765" v="768" actId="478"/>
          <ac:grpSpMkLst>
            <pc:docMk/>
            <pc:sldMk cId="163385993" sldId="421"/>
            <ac:grpSpMk id="34" creationId="{F6759DD3-E98D-B1C8-464A-1E49B3B7BD5A}"/>
          </ac:grpSpMkLst>
        </pc:grpChg>
        <pc:cxnChg chg="del mod">
          <ac:chgData name="Giovanni Ligato" userId="7875cec0db90cc51" providerId="LiveId" clId="{02873B95-5A1A-45BC-8DA4-603AB737797F}" dt="2024-12-11T17:55:55.765" v="768" actId="478"/>
          <ac:cxnSpMkLst>
            <pc:docMk/>
            <pc:sldMk cId="163385993" sldId="421"/>
            <ac:cxnSpMk id="70" creationId="{B262EC8B-E9B6-234A-BAB1-9E2B31895D33}"/>
          </ac:cxnSpMkLst>
        </pc:cxnChg>
      </pc:sldChg>
    </pc:docChg>
  </pc:docChgLst>
  <pc:docChgLst>
    <pc:chgData name="Giuseppe Soriano" userId="5a3138841c2e18b0" providerId="Windows Live" clId="Web-{BB0CA44F-3F91-404C-8C13-5E66CF5F943E}"/>
    <pc:docChg chg="modSld">
      <pc:chgData name="Giuseppe Soriano" userId="5a3138841c2e18b0" providerId="Windows Live" clId="Web-{BB0CA44F-3F91-404C-8C13-5E66CF5F943E}" dt="2024-12-11T17:25:03.094" v="48"/>
      <pc:docMkLst>
        <pc:docMk/>
      </pc:docMkLst>
      <pc:sldChg chg="modSp">
        <pc:chgData name="Giuseppe Soriano" userId="5a3138841c2e18b0" providerId="Windows Live" clId="Web-{BB0CA44F-3F91-404C-8C13-5E66CF5F943E}" dt="2024-12-11T17:24:39.828" v="39" actId="20577"/>
        <pc:sldMkLst>
          <pc:docMk/>
          <pc:sldMk cId="1435990683" sldId="390"/>
        </pc:sldMkLst>
        <pc:spChg chg="mod">
          <ac:chgData name="Giuseppe Soriano" userId="5a3138841c2e18b0" providerId="Windows Live" clId="Web-{BB0CA44F-3F91-404C-8C13-5E66CF5F943E}" dt="2024-12-11T17:24:19.765" v="29" actId="20577"/>
          <ac:spMkLst>
            <pc:docMk/>
            <pc:sldMk cId="1435990683" sldId="390"/>
            <ac:spMk id="16" creationId="{479DE671-3AAF-84FD-C271-21C4165404AE}"/>
          </ac:spMkLst>
        </pc:spChg>
        <pc:spChg chg="mod">
          <ac:chgData name="Giuseppe Soriano" userId="5a3138841c2e18b0" providerId="Windows Live" clId="Web-{BB0CA44F-3F91-404C-8C13-5E66CF5F943E}" dt="2024-12-11T17:22:01.934" v="4" actId="20577"/>
          <ac:spMkLst>
            <pc:docMk/>
            <pc:sldMk cId="1435990683" sldId="390"/>
            <ac:spMk id="19" creationId="{7759E278-20F9-8929-5A12-28303DE1F26E}"/>
          </ac:spMkLst>
        </pc:spChg>
        <pc:spChg chg="mod">
          <ac:chgData name="Giuseppe Soriano" userId="5a3138841c2e18b0" providerId="Windows Live" clId="Web-{BB0CA44F-3F91-404C-8C13-5E66CF5F943E}" dt="2024-12-11T17:23:25.905" v="16" actId="20577"/>
          <ac:spMkLst>
            <pc:docMk/>
            <pc:sldMk cId="1435990683" sldId="390"/>
            <ac:spMk id="22" creationId="{C9E1BC58-7417-74FE-9E18-1B0978D2E9F4}"/>
          </ac:spMkLst>
        </pc:spChg>
        <pc:spChg chg="mod">
          <ac:chgData name="Giuseppe Soriano" userId="5a3138841c2e18b0" providerId="Windows Live" clId="Web-{BB0CA44F-3F91-404C-8C13-5E66CF5F943E}" dt="2024-12-11T17:23:10.639" v="14" actId="20577"/>
          <ac:spMkLst>
            <pc:docMk/>
            <pc:sldMk cId="1435990683" sldId="390"/>
            <ac:spMk id="23" creationId="{65FB8669-35B1-77E9-1DF7-EDD5D5F0FF24}"/>
          </ac:spMkLst>
        </pc:spChg>
        <pc:spChg chg="mod">
          <ac:chgData name="Giuseppe Soriano" userId="5a3138841c2e18b0" providerId="Windows Live" clId="Web-{BB0CA44F-3F91-404C-8C13-5E66CF5F943E}" dt="2024-12-11T17:22:28.529" v="13" actId="20577"/>
          <ac:spMkLst>
            <pc:docMk/>
            <pc:sldMk cId="1435990683" sldId="390"/>
            <ac:spMk id="29" creationId="{7A66406E-ED8F-B7F9-7724-B5C227132656}"/>
          </ac:spMkLst>
        </pc:spChg>
        <pc:spChg chg="mod">
          <ac:chgData name="Giuseppe Soriano" userId="5a3138841c2e18b0" providerId="Windows Live" clId="Web-{BB0CA44F-3F91-404C-8C13-5E66CF5F943E}" dt="2024-12-11T17:24:39.828" v="39" actId="20577"/>
          <ac:spMkLst>
            <pc:docMk/>
            <pc:sldMk cId="1435990683" sldId="390"/>
            <ac:spMk id="33" creationId="{D10D3139-DAC9-0E48-D863-F023616AA38E}"/>
          </ac:spMkLst>
        </pc:spChg>
        <pc:spChg chg="mod">
          <ac:chgData name="Giuseppe Soriano" userId="5a3138841c2e18b0" providerId="Windows Live" clId="Web-{BB0CA44F-3F91-404C-8C13-5E66CF5F943E}" dt="2024-12-11T17:23:54.640" v="27" actId="20577"/>
          <ac:spMkLst>
            <pc:docMk/>
            <pc:sldMk cId="1435990683" sldId="390"/>
            <ac:spMk id="52" creationId="{E4E6C1FB-0731-F203-0CD2-07FCBB302D1D}"/>
          </ac:spMkLst>
        </pc:spChg>
      </pc:sldChg>
      <pc:sldChg chg="addSp delSp">
        <pc:chgData name="Giuseppe Soriano" userId="5a3138841c2e18b0" providerId="Windows Live" clId="Web-{BB0CA44F-3F91-404C-8C13-5E66CF5F943E}" dt="2024-12-11T17:25:03.094" v="48"/>
        <pc:sldMkLst>
          <pc:docMk/>
          <pc:sldMk cId="3181295161" sldId="391"/>
        </pc:sldMkLst>
        <pc:spChg chg="add del">
          <ac:chgData name="Giuseppe Soriano" userId="5a3138841c2e18b0" providerId="Windows Live" clId="Web-{BB0CA44F-3F91-404C-8C13-5E66CF5F943E}" dt="2024-12-11T17:25:03.094" v="47"/>
          <ac:spMkLst>
            <pc:docMk/>
            <pc:sldMk cId="3181295161" sldId="391"/>
            <ac:spMk id="50" creationId="{5762839C-3852-58EC-41EC-0BA4E64AD701}"/>
          </ac:spMkLst>
        </pc:spChg>
        <pc:spChg chg="add del">
          <ac:chgData name="Giuseppe Soriano" userId="5a3138841c2e18b0" providerId="Windows Live" clId="Web-{BB0CA44F-3F91-404C-8C13-5E66CF5F943E}" dt="2024-12-11T17:25:03.094" v="45"/>
          <ac:spMkLst>
            <pc:docMk/>
            <pc:sldMk cId="3181295161" sldId="391"/>
            <ac:spMk id="58" creationId="{8D25C09D-AAC9-A959-818F-10844A6FE35A}"/>
          </ac:spMkLst>
        </pc:spChg>
        <pc:grpChg chg="add">
          <ac:chgData name="Giuseppe Soriano" userId="5a3138841c2e18b0" providerId="Windows Live" clId="Web-{BB0CA44F-3F91-404C-8C13-5E66CF5F943E}" dt="2024-12-11T17:25:00.156" v="40"/>
          <ac:grpSpMkLst>
            <pc:docMk/>
            <pc:sldMk cId="3181295161" sldId="391"/>
            <ac:grpSpMk id="43" creationId="{1BFFCF21-789C-711F-12D4-1734A1FF80E8}"/>
          </ac:grpSpMkLst>
        </pc:grpChg>
        <pc:grpChg chg="add del">
          <ac:chgData name="Giuseppe Soriano" userId="5a3138841c2e18b0" providerId="Windows Live" clId="Web-{BB0CA44F-3F91-404C-8C13-5E66CF5F943E}" dt="2024-12-11T17:25:03.094" v="48"/>
          <ac:grpSpMkLst>
            <pc:docMk/>
            <pc:sldMk cId="3181295161" sldId="391"/>
            <ac:grpSpMk id="48" creationId="{6B4C54B5-92D9-AB53-4B83-C770D5DAD1D2}"/>
          </ac:grpSpMkLst>
        </pc:grpChg>
        <pc:grpChg chg="add del">
          <ac:chgData name="Giuseppe Soriano" userId="5a3138841c2e18b0" providerId="Windows Live" clId="Web-{BB0CA44F-3F91-404C-8C13-5E66CF5F943E}" dt="2024-12-11T17:25:03.094" v="46"/>
          <ac:grpSpMkLst>
            <pc:docMk/>
            <pc:sldMk cId="3181295161" sldId="391"/>
            <ac:grpSpMk id="56" creationId="{214262A9-EEA4-9E7F-76CA-1A5362EEAF2E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5F3A0F-052B-4D45-ADDD-90AEB5AB3DF4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DB5A4-1ADC-4498-B442-720211AEF2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1825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29416-00F4-0A7A-92D8-1D97B1DB6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9DDDB66-E0D6-BF73-2E3D-DA2AD41A5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2C74506-C54F-CF3F-0DA5-3B9CDA1D66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DA93F2E-CDA3-43BE-B348-8FABEE015D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57825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75E9F-9914-0712-96B7-AB5C5AAAF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283152C-FEC5-3490-5418-FC47DE5E5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33BCCA0-5521-C787-F651-05E5DA5824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5CCA5D3-64C4-47AF-987D-6D310D7360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5530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5ED0C-FB97-3191-3755-98198C31A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72FA3AF-402D-70DA-CEF2-FEE0BF9D4F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EB59357-2B91-6C39-E23D-E6DBE63AEF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C433A4E-6F76-175D-3716-B2D8ABAAD9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25877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84B48-BA7D-A783-CE5D-77F161156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4FAA45F-E498-9423-3E9C-AA8DFDE1A6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FB6179C-E237-2945-891A-4D9E00EB24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80997FF-E3D4-EE6A-3997-646FB6908E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57205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80162A-004A-D622-3B20-C438324C0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ACEE317-87A6-77A0-C6F2-F6D71F3382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257E6BF-7598-4C2E-161F-48B12240EF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8FF87CF-1568-CB40-FA8C-CD9D66E058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104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43250-1E22-D5F2-8B64-7EEF92C2A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9621C83-0C94-1D5A-13D0-79A847F68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DCBA100-0DEA-4C4B-710A-FD1050827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7891201-80D6-0D4E-F960-33FB2E1A48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5008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03C38-4307-FAD0-EAF5-72A06DE06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D2C0F81-66A1-0583-B98F-30F5F05CFC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831DB12-9CA4-F308-6FC7-8DDAA653D1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AB38F2-9CB7-A7EF-1044-E5146FAEF8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85448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6202F-6620-CFEE-A5B9-B6316CA5E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E5F1F2A-BFE1-2718-3CEA-8B0650ED8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6DD88B8-D927-BF2A-9490-9C6D6515E6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738ED80-E519-17B0-211A-3A7A2982C8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28180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AB023-BD2D-4059-3602-A0395D8EF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97B1FC7-B82E-E831-4619-E9E2863BD2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A9125F5-EA1A-A3B8-88F8-290AD0C60C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858E62-6DB2-0D04-C9C7-69B3DF1CC8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14405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FFEF3-142F-E933-CDE0-4689BEEC6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EBBC286-4E85-51C3-B3E0-31B4B63A7E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D6DC6E7-C2E2-4495-0B69-1A0687656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C9EDE45-82FE-ACF2-E84A-EECB0CD49D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72626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4D91F7-A6C0-D6D1-7714-12BDF6A6D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1B930D5-C0EB-4C0A-7FCB-BDFE33B629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B35B4B0-4B22-ECA5-B2FE-D9E8EFFC39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D6D0824-F739-FA50-5C07-8081D142BE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4532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57FF8-D058-942F-59DA-07CEF1EC3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86484DB-AF5B-5AE6-4A95-321877E1E4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F4FA10B-D662-CCC6-9B7C-2E0A3E2D1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0844A9-76D6-B80B-F8F0-52FD70D5AA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58068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5BE64C-E6D8-7666-03BC-B4DFE61FF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715F1BC-E5DD-DECB-F2A4-88CF474D35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53B3D83-6899-36FE-1987-32139F3376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B5073E-637B-E81E-3FDC-F4193E2CF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10130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CCDC1F-8708-3862-D8B4-C152BA21B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D76181C-0D75-86D6-664C-D001D44A51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D151388-8F96-BCAD-3838-449705B77A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99D362E-321F-975D-64CE-AC5F897EA8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8638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E9E93-6B0D-9B59-8820-9A46C0446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12F5F90-CDF8-108F-2FB6-3FFE40C43C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F8DE6AA-526F-2630-A49F-D86FEB738A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CB7D912-A855-868B-9D0B-1B6B8E081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0471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C534E-DA20-0A6D-5C09-0AF64E5F5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FE893AB-8583-90D4-37A8-8A574452D9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683B60C-4E19-1A9C-704B-A2A693EC00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BBEE9B3-C3B6-9A86-F95B-DE695F9DD0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6719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83782-9F69-5E36-633E-F2E1694C6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BA40C7D-FCAC-DCC1-A1B9-DEBB94679F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F374551-3519-CC5E-3684-E249B5E68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495703-4CC1-E12F-6C9F-337DB694B1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493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B9F68-9195-788B-5C81-241A0E9D1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11632CB-DA25-4986-C60F-95790E314E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40DA1DD-BB75-83D5-BE5C-7B7AEC30E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Didi </a:t>
            </a:r>
            <a:r>
              <a:rPr lang="it-IT" err="1"/>
              <a:t>Chuxing</a:t>
            </a:r>
            <a:r>
              <a:rPr lang="it-IT"/>
              <a:t> implementa il monitoraggio telemetrico della guida (algoritmo di machine learning per verificare frenate brusche, accelerazioni brusche e altri parametri che definiscono una guida pericolosa.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2D18A34-5ECB-6172-44DA-F11080B4CB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542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AB7CA-6F54-3CEA-BC54-68787313B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332A79C-FD51-9422-913F-EE3F66CE5D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EAB8AA4-9970-ABAC-8406-1CCE7B61F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FD9F7A4-90D6-683F-ADA1-6FFA18000F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339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24EB7-76E3-A98F-9F6F-7A6A28C52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F8EE513-C0F1-6F1F-7D28-63FE9A315C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BA6ED51-63F8-8FB3-AD85-EE4DE2B70F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5286F1-A4E2-338F-A538-237A361821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2074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3C8DE-FA07-4378-8C36-DABC9C091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4EFED6C-0925-C62D-574D-706668952B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3BD1E6B-6527-B795-0853-130018478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5595BF-E313-A4A8-CA6E-8D389F58B8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DB5A4-1ADC-4498-B442-720211AEF2E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53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BA1961-90AF-7E87-F139-64BF99993B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4FABBC4-0717-7F3D-C944-BF99CE3CD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6299D3-E6F5-F7AD-9677-37883F0C4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0EDA8C-5AA5-4BD9-A458-79B66C0FC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A331A0-EFA8-E55C-82EB-CB06C66B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9352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5D993B-AF74-90E7-04DE-D54317345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4F32FA3-A86B-6034-85AB-2CBA9EEBC6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64DA2BB-74B6-B6AC-CE10-79A0720D4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E297069-2CF5-85BF-E07E-385B92DE9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0887CF3-7160-5AC6-CD0E-8D863AA7E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7508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6DF4A04-1A13-3B52-CB86-96CB75F533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7566A52-A481-2F66-CFEC-6F4513890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39DFA7-E84D-6E7D-7983-EB3F8EBA0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B468769-24B0-ACF6-D7D8-09BC30FCB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27CC39B-9C66-F153-BA50-5D589F808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774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9DC9D7-E03F-BB5B-2007-34BAA1424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A83D6F-13D2-D665-FDC1-106E6F0FC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727DCC8-8BAF-38AE-0077-84B313873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C3F7EC-093E-0E99-65A1-8A3CC3B95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3F1B489-2A2B-0DEE-A7AB-36F545BA9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8922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182CD-67D8-CF9C-2969-406D61CAD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1530782-C01D-E642-CA76-C5419A2E8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BB3F9D-CADB-5DD9-6BBA-911008448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531D327-7B28-2D7E-48A6-096272CBE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3581F1D-E2C9-ACB7-0123-FC53BE51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8746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8DBCFA-B934-C206-C776-D7261281E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4774B5-E222-9767-03FC-52BFB05D4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F72D266-985A-2C1E-AEBB-34C2DD849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0540DA2-7A74-A00C-758A-2CBB934D8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9BF7F16-4D7A-C3B1-E4CA-63C8CCCD9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C71BCD9-0914-B095-511A-E77D2BE7D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454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C7DE2C-9EF1-275C-43B5-1F89FB6EB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D34E313-3E2A-9E4A-3D4B-86F6CA05B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F875CD2-FB29-8026-8DCD-7BA9B815C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CFE0F28-F2A3-9E6C-9229-9C88C83DEC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CCB336D-6CAC-C298-0B81-A23717A4FD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BF6712D-FFDD-76A1-A20D-ED9C106CC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CC400EB-BFD5-BA08-4A39-834610C7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818C474-6F1F-4F7B-50D6-8FB5DC45A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7363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2D6EA6-D1EC-68D3-8EA9-A7AF2DBF0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FFD6933-3103-B1C7-0F72-063F421B6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3F084BE-170F-0AC3-EDE0-C95C6B98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1762CB4-6325-AB4A-0878-8C60A1656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0062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26483AB-5C38-82F4-00DD-747FD72A7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FA8A0B7-5BCB-94A9-2992-20F333969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A58071D-565C-9732-C389-AAC3200B2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7024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38D1F7-C661-0D70-B8F0-C183B360E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F230FE6-E7E9-76CF-EDEC-8C1DDAB98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F267FEF-2E0F-6BAF-91C2-95CAB03F6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A2E835-0FDD-6FEC-7047-AB643D56A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A110CC4-CF03-F13A-F169-E5E7954E7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E6CD618-C9AD-9A33-7CEC-824AEE3D0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80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57C5D0-1CB7-9374-E7A2-AF5695D1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379EC11-32C8-BD1A-D52E-966D43B2BF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7C1297-3591-E0E7-E0AB-0565014977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07803C3-F808-691A-5E8D-A0BF07D52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A2ABB93-4DC4-7BA9-2378-A8C0640A7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693F449-1B86-419D-09EE-BAC77ABE9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37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0CA1559-FF50-620C-1718-135965468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30CA8BA-437A-C44F-9B0C-D54093A4B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2070C2-38AE-1608-EABC-FCC15D71E4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8D57F-990B-4693-B9DF-7283B5F03356}" type="datetimeFigureOut">
              <a:rPr lang="it-IT" smtClean="0"/>
              <a:t>14/01/2025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184519B-0502-D5C2-3441-3D005C0B0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27F51E0-346B-A74D-50E6-F241CC7EE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78489F-1770-4282-A9FF-D872CC04787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2601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svg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4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43.png"/><Relationship Id="rId4" Type="http://schemas.openxmlformats.org/officeDocument/2006/relationships/image" Target="../media/image4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10" Type="http://schemas.openxmlformats.org/officeDocument/2006/relationships/image" Target="../media/image23.png"/><Relationship Id="rId4" Type="http://schemas.openxmlformats.org/officeDocument/2006/relationships/image" Target="../media/image18.sv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23.pn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magine 30" descr="Immagine che contiene schermata, pixel, circuito&#10;&#10;Descrizione generata automaticamente">
            <a:extLst>
              <a:ext uri="{FF2B5EF4-FFF2-40B4-BE49-F238E27FC236}">
                <a16:creationId xmlns:a16="http://schemas.microsoft.com/office/drawing/2014/main" id="{30A8C8E0-482C-EF4B-71CF-B2125F651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866" y="3489443"/>
            <a:ext cx="829508" cy="82950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66E4BF0C-3F00-151C-34E0-F47B78BDCCD0}"/>
              </a:ext>
            </a:extLst>
          </p:cNvPr>
          <p:cNvSpPr txBox="1"/>
          <p:nvPr/>
        </p:nvSpPr>
        <p:spPr>
          <a:xfrm>
            <a:off x="3335452" y="733672"/>
            <a:ext cx="5521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</a:rPr>
              <a:t>INDUSTRIAL APPLICATIONS</a:t>
            </a: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0C202875-B83D-11EB-4993-0714384817D7}"/>
              </a:ext>
            </a:extLst>
          </p:cNvPr>
          <p:cNvGrpSpPr/>
          <p:nvPr/>
        </p:nvGrpSpPr>
        <p:grpSpPr>
          <a:xfrm>
            <a:off x="4326864" y="5301966"/>
            <a:ext cx="3538270" cy="1458396"/>
            <a:chOff x="4326864" y="975041"/>
            <a:chExt cx="3538270" cy="1458396"/>
          </a:xfrm>
        </p:grpSpPr>
        <p:pic>
          <p:nvPicPr>
            <p:cNvPr id="8" name="Elemento grafico 7">
              <a:extLst>
                <a:ext uri="{FF2B5EF4-FFF2-40B4-BE49-F238E27FC236}">
                  <a16:creationId xmlns:a16="http://schemas.microsoft.com/office/drawing/2014/main" id="{C1B6C927-5ED1-E25B-6FB4-F0B49ED51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536856" y="975041"/>
              <a:ext cx="1118288" cy="1138781"/>
            </a:xfrm>
            <a:prstGeom prst="rect">
              <a:avLst/>
            </a:prstGeom>
          </p:spPr>
        </p:pic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00F5F878-FC20-4FE5-A887-C9B723A69986}"/>
                </a:ext>
              </a:extLst>
            </p:cNvPr>
            <p:cNvSpPr txBox="1"/>
            <p:nvPr/>
          </p:nvSpPr>
          <p:spPr>
            <a:xfrm>
              <a:off x="4326864" y="2141049"/>
              <a:ext cx="353827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300">
                  <a:solidFill>
                    <a:schemeClr val="bg1"/>
                  </a:solidFill>
                </a:rPr>
                <a:t>University of Pisa</a:t>
              </a:r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83DEB96C-2E57-776D-A055-41BC996674D8}"/>
              </a:ext>
            </a:extLst>
          </p:cNvPr>
          <p:cNvGrpSpPr/>
          <p:nvPr/>
        </p:nvGrpSpPr>
        <p:grpSpPr>
          <a:xfrm>
            <a:off x="1643692" y="2163068"/>
            <a:ext cx="8904617" cy="1103780"/>
            <a:chOff x="1643688" y="2144018"/>
            <a:chExt cx="8904617" cy="110378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CEE0F788-603C-0ADC-B7D9-34BF931BB90E}"/>
                </a:ext>
              </a:extLst>
            </p:cNvPr>
            <p:cNvSpPr txBox="1"/>
            <p:nvPr/>
          </p:nvSpPr>
          <p:spPr>
            <a:xfrm>
              <a:off x="1643688" y="2478357"/>
              <a:ext cx="890461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 err="1">
                  <a:solidFill>
                    <a:srgbClr val="DA627D"/>
                  </a:solidFill>
                </a:rPr>
                <a:t>Mood</a:t>
              </a:r>
              <a:r>
                <a:rPr lang="en-US" sz="4400" b="1" dirty="0" err="1">
                  <a:solidFill>
                    <a:schemeClr val="bg1"/>
                  </a:solidFill>
                </a:rPr>
                <a:t>Pilot</a:t>
              </a:r>
              <a:endParaRPr lang="it-IT" sz="4400" b="1" dirty="0">
                <a:solidFill>
                  <a:srgbClr val="DA627D"/>
                </a:solidFill>
              </a:endParaRPr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0BC5111C-C8D3-B93A-BB9F-7E9625591C9B}"/>
                </a:ext>
              </a:extLst>
            </p:cNvPr>
            <p:cNvSpPr txBox="1"/>
            <p:nvPr/>
          </p:nvSpPr>
          <p:spPr>
            <a:xfrm>
              <a:off x="3518138" y="2144018"/>
              <a:ext cx="51557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</a:rPr>
                <a:t>PROJECT DISCUSSION</a:t>
              </a:r>
            </a:p>
          </p:txBody>
        </p:sp>
      </p:grp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FC225CAA-ED03-F5E8-9F33-16C7135B56F4}"/>
              </a:ext>
            </a:extLst>
          </p:cNvPr>
          <p:cNvGrpSpPr/>
          <p:nvPr/>
        </p:nvGrpSpPr>
        <p:grpSpPr>
          <a:xfrm>
            <a:off x="605075" y="4322493"/>
            <a:ext cx="2684252" cy="853912"/>
            <a:chOff x="458636" y="4195298"/>
            <a:chExt cx="2684252" cy="853912"/>
          </a:xfrm>
        </p:grpSpPr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D3FDB9ED-9541-4FDB-0369-544E4EA6CABD}"/>
                </a:ext>
              </a:extLst>
            </p:cNvPr>
            <p:cNvSpPr txBox="1"/>
            <p:nvPr/>
          </p:nvSpPr>
          <p:spPr>
            <a:xfrm>
              <a:off x="473743" y="4587545"/>
              <a:ext cx="20717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>
                  <a:solidFill>
                    <a:schemeClr val="bg1"/>
                  </a:solidFill>
                </a:rPr>
                <a:t>PIERFRANCESCO FOGLIA</a:t>
              </a:r>
            </a:p>
            <a:p>
              <a:r>
                <a:rPr lang="it-IT" sz="1200">
                  <a:solidFill>
                    <a:schemeClr val="bg1"/>
                  </a:solidFill>
                </a:rPr>
                <a:t>ANTONIO COSIMO PRETE</a:t>
              </a:r>
            </a:p>
          </p:txBody>
        </p:sp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278177B5-447B-65F4-5146-6F80D2DA64C3}"/>
                </a:ext>
              </a:extLst>
            </p:cNvPr>
            <p:cNvGrpSpPr/>
            <p:nvPr/>
          </p:nvGrpSpPr>
          <p:grpSpPr>
            <a:xfrm>
              <a:off x="458636" y="4195298"/>
              <a:ext cx="2684252" cy="353943"/>
              <a:chOff x="8268417" y="3961051"/>
              <a:chExt cx="2684252" cy="353943"/>
            </a:xfrm>
          </p:grpSpPr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AF704747-2E45-8201-89BC-EF23DCAD3E72}"/>
                  </a:ext>
                </a:extLst>
              </p:cNvPr>
              <p:cNvSpPr txBox="1"/>
              <p:nvPr/>
            </p:nvSpPr>
            <p:spPr>
              <a:xfrm>
                <a:off x="8268417" y="3961051"/>
                <a:ext cx="2684252" cy="353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700">
                    <a:solidFill>
                      <a:schemeClr val="bg1"/>
                    </a:solidFill>
                  </a:rPr>
                  <a:t>PROFESSORS</a:t>
                </a:r>
              </a:p>
            </p:txBody>
          </p:sp>
          <p:cxnSp>
            <p:nvCxnSpPr>
              <p:cNvPr id="17" name="Connettore diritto 16">
                <a:extLst>
                  <a:ext uri="{FF2B5EF4-FFF2-40B4-BE49-F238E27FC236}">
                    <a16:creationId xmlns:a16="http://schemas.microsoft.com/office/drawing/2014/main" id="{1E84B1BA-BD12-F5F1-0C62-3AED8B6D56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64026" y="4299605"/>
                <a:ext cx="128527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9241190-5104-0C79-733E-F2693B5AB8EC}"/>
              </a:ext>
            </a:extLst>
          </p:cNvPr>
          <p:cNvSpPr txBox="1"/>
          <p:nvPr/>
        </p:nvSpPr>
        <p:spPr>
          <a:xfrm>
            <a:off x="3518140" y="498929"/>
            <a:ext cx="515572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>
                <a:solidFill>
                  <a:schemeClr val="bg1"/>
                </a:solidFill>
              </a:rPr>
              <a:t>MASTER’S DEGREE IN COMPUTER ENGINEERING</a:t>
            </a:r>
            <a:endParaRPr lang="it-IT" sz="1300">
              <a:solidFill>
                <a:schemeClr val="bg1"/>
              </a:solidFill>
            </a:endParaRP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161E3174-1578-2732-C401-647F8E01049B}"/>
              </a:ext>
            </a:extLst>
          </p:cNvPr>
          <p:cNvGrpSpPr/>
          <p:nvPr/>
        </p:nvGrpSpPr>
        <p:grpSpPr>
          <a:xfrm>
            <a:off x="8856539" y="4322493"/>
            <a:ext cx="2712523" cy="856305"/>
            <a:chOff x="-543464" y="4192905"/>
            <a:chExt cx="2712523" cy="856305"/>
          </a:xfrm>
        </p:grpSpPr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2332A87D-78A0-97A1-C724-E5687C9B9BAF}"/>
                </a:ext>
              </a:extLst>
            </p:cNvPr>
            <p:cNvSpPr txBox="1"/>
            <p:nvPr/>
          </p:nvSpPr>
          <p:spPr>
            <a:xfrm>
              <a:off x="97282" y="4587545"/>
              <a:ext cx="20717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t-IT" sz="1200">
                  <a:solidFill>
                    <a:schemeClr val="bg1"/>
                  </a:solidFill>
                </a:rPr>
                <a:t>GIOVANNI LIGATO</a:t>
              </a:r>
              <a:br>
                <a:rPr lang="it-IT" sz="1200">
                  <a:solidFill>
                    <a:schemeClr val="bg1"/>
                  </a:solidFill>
                </a:rPr>
              </a:br>
              <a:r>
                <a:rPr lang="it-IT" sz="1200">
                  <a:solidFill>
                    <a:schemeClr val="bg1"/>
                  </a:solidFill>
                </a:rPr>
                <a:t>GIUSEPPE SORIANO</a:t>
              </a:r>
            </a:p>
          </p:txBody>
        </p:sp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5587BC2A-767F-7250-DC4B-C7B4B611A1E6}"/>
                </a:ext>
              </a:extLst>
            </p:cNvPr>
            <p:cNvGrpSpPr/>
            <p:nvPr/>
          </p:nvGrpSpPr>
          <p:grpSpPr>
            <a:xfrm>
              <a:off x="-543464" y="4192905"/>
              <a:ext cx="2684252" cy="353943"/>
              <a:chOff x="7266317" y="3958658"/>
              <a:chExt cx="2684252" cy="353943"/>
            </a:xfrm>
          </p:grpSpPr>
          <p:sp>
            <p:nvSpPr>
              <p:cNvPr id="22" name="CasellaDiTesto 21">
                <a:extLst>
                  <a:ext uri="{FF2B5EF4-FFF2-40B4-BE49-F238E27FC236}">
                    <a16:creationId xmlns:a16="http://schemas.microsoft.com/office/drawing/2014/main" id="{646FE565-51DF-8AC8-0DE9-098D5ACCEBE2}"/>
                  </a:ext>
                </a:extLst>
              </p:cNvPr>
              <p:cNvSpPr txBox="1"/>
              <p:nvPr/>
            </p:nvSpPr>
            <p:spPr>
              <a:xfrm>
                <a:off x="7266317" y="3958658"/>
                <a:ext cx="2684252" cy="353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it-IT" sz="1700">
                    <a:solidFill>
                      <a:schemeClr val="bg1"/>
                    </a:solidFill>
                  </a:rPr>
                  <a:t>STUDENTS</a:t>
                </a:r>
              </a:p>
            </p:txBody>
          </p:sp>
          <p:cxnSp>
            <p:nvCxnSpPr>
              <p:cNvPr id="23" name="Connettore diritto 22">
                <a:extLst>
                  <a:ext uri="{FF2B5EF4-FFF2-40B4-BE49-F238E27FC236}">
                    <a16:creationId xmlns:a16="http://schemas.microsoft.com/office/drawing/2014/main" id="{D1275899-5D67-2891-0B83-16BB1B9FC9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5528" y="4299605"/>
                <a:ext cx="1025637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3E6E7F-BD3D-28C3-2A47-B72B546A7E57}"/>
              </a:ext>
            </a:extLst>
          </p:cNvPr>
          <p:cNvSpPr txBox="1"/>
          <p:nvPr/>
        </p:nvSpPr>
        <p:spPr>
          <a:xfrm rot="16200000">
            <a:off x="5205593" y="2818049"/>
            <a:ext cx="65829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>
                <a:solidFill>
                  <a:srgbClr val="DA627D"/>
                </a:solidFill>
              </a:rPr>
              <a:t>(</a:t>
            </a:r>
            <a:endParaRPr lang="it-IT" sz="4600">
              <a:solidFill>
                <a:srgbClr val="DA627D"/>
              </a:solidFill>
            </a:endParaRP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3C1FE3C3-A58A-34FF-5FFA-FFCB695CFAE5}"/>
              </a:ext>
            </a:extLst>
          </p:cNvPr>
          <p:cNvSpPr txBox="1"/>
          <p:nvPr/>
        </p:nvSpPr>
        <p:spPr>
          <a:xfrm>
            <a:off x="4752495" y="4230159"/>
            <a:ext cx="2684253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b="1" dirty="0">
                <a:solidFill>
                  <a:schemeClr val="bg1"/>
                </a:solidFill>
              </a:rPr>
              <a:t>PROTOTYPE </a:t>
            </a:r>
          </a:p>
          <a:p>
            <a:pPr algn="ctr"/>
            <a:r>
              <a:rPr lang="it-IT" sz="1400" dirty="0">
                <a:solidFill>
                  <a:schemeClr val="bg1"/>
                </a:solidFill>
              </a:rPr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486882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6814BB-C176-0B11-F1A7-DE49316F7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39392905-4CC7-8F9D-E782-6A11BC7AC2DF}"/>
              </a:ext>
            </a:extLst>
          </p:cNvPr>
          <p:cNvSpPr txBox="1"/>
          <p:nvPr/>
        </p:nvSpPr>
        <p:spPr>
          <a:xfrm>
            <a:off x="8205654" y="5243750"/>
            <a:ext cx="2988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spc="300" dirty="0">
                <a:solidFill>
                  <a:schemeClr val="bg1"/>
                </a:solidFill>
              </a:rPr>
              <a:t>DATA </a:t>
            </a:r>
            <a:r>
              <a:rPr lang="it-IT" b="1" spc="300" dirty="0">
                <a:solidFill>
                  <a:srgbClr val="DA627D"/>
                </a:solidFill>
              </a:rPr>
              <a:t>COLLECTION</a:t>
            </a:r>
            <a:r>
              <a:rPr lang="it-IT" b="1" spc="300" dirty="0">
                <a:solidFill>
                  <a:schemeClr val="bg1"/>
                </a:solidFill>
              </a:rPr>
              <a:t> SYSTEM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0884FE0-1D29-4FCB-3F32-07AD3507A38E}"/>
              </a:ext>
            </a:extLst>
          </p:cNvPr>
          <p:cNvSpPr txBox="1"/>
          <p:nvPr/>
        </p:nvSpPr>
        <p:spPr>
          <a:xfrm>
            <a:off x="8205654" y="1112246"/>
            <a:ext cx="3491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spc="300" dirty="0">
                <a:solidFill>
                  <a:srgbClr val="DA627D"/>
                </a:solidFill>
              </a:rPr>
              <a:t>FER</a:t>
            </a:r>
            <a:r>
              <a:rPr lang="it-IT" b="1" spc="300" dirty="0">
                <a:solidFill>
                  <a:schemeClr val="bg1"/>
                </a:solidFill>
              </a:rPr>
              <a:t> DEPLOYMENT ON AN EDGE DEVICE</a:t>
            </a:r>
          </a:p>
        </p:txBody>
      </p:sp>
      <p:grpSp>
        <p:nvGrpSpPr>
          <p:cNvPr id="31" name="Gruppo 30">
            <a:extLst>
              <a:ext uri="{FF2B5EF4-FFF2-40B4-BE49-F238E27FC236}">
                <a16:creationId xmlns:a16="http://schemas.microsoft.com/office/drawing/2014/main" id="{3B226AFC-C899-B80C-D65C-59E0882A87EC}"/>
              </a:ext>
            </a:extLst>
          </p:cNvPr>
          <p:cNvGrpSpPr/>
          <p:nvPr/>
        </p:nvGrpSpPr>
        <p:grpSpPr>
          <a:xfrm>
            <a:off x="4321189" y="788551"/>
            <a:ext cx="1373808" cy="1293722"/>
            <a:chOff x="1081293" y="5016500"/>
            <a:chExt cx="1373808" cy="1293722"/>
          </a:xfrm>
        </p:grpSpPr>
        <p:pic>
          <p:nvPicPr>
            <p:cNvPr id="3" name="Immagine 2" descr="Immagine che contiene Elementi grafici, simbolo, clipart, cerchio&#10;&#10;Descrizione generata automaticamente">
              <a:extLst>
                <a:ext uri="{FF2B5EF4-FFF2-40B4-BE49-F238E27FC236}">
                  <a16:creationId xmlns:a16="http://schemas.microsoft.com/office/drawing/2014/main" id="{4C82D5D0-93B2-1BA5-23D0-C165E7859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9461" y="5184625"/>
              <a:ext cx="957472" cy="957472"/>
            </a:xfrm>
            <a:prstGeom prst="rect">
              <a:avLst/>
            </a:prstGeom>
          </p:spPr>
        </p:pic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7D4F3EE1-5927-F279-EF8F-0817FF34576A}"/>
                </a:ext>
              </a:extLst>
            </p:cNvPr>
            <p:cNvSpPr/>
            <p:nvPr/>
          </p:nvSpPr>
          <p:spPr>
            <a:xfrm>
              <a:off x="1081293" y="5016500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E5B51218-ED5F-440C-81D9-361783AE7C8F}"/>
              </a:ext>
            </a:extLst>
          </p:cNvPr>
          <p:cNvGrpSpPr/>
          <p:nvPr/>
        </p:nvGrpSpPr>
        <p:grpSpPr>
          <a:xfrm>
            <a:off x="6478043" y="788551"/>
            <a:ext cx="1373808" cy="1293722"/>
            <a:chOff x="5918522" y="1697568"/>
            <a:chExt cx="1373808" cy="1293722"/>
          </a:xfrm>
        </p:grpSpPr>
        <p:pic>
          <p:nvPicPr>
            <p:cNvPr id="8" name="Immagine 7" descr="Immagine che contiene schermata, pixel, circuito&#10;&#10;Descrizione generata automaticamente">
              <a:extLst>
                <a:ext uri="{FF2B5EF4-FFF2-40B4-BE49-F238E27FC236}">
                  <a16:creationId xmlns:a16="http://schemas.microsoft.com/office/drawing/2014/main" id="{894D5C7A-530C-815C-EB68-D7156E78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0557" y="1764652"/>
              <a:ext cx="1169737" cy="1169737"/>
            </a:xfrm>
            <a:prstGeom prst="rect">
              <a:avLst/>
            </a:prstGeom>
          </p:spPr>
        </p:pic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E93C7B8E-E414-3DBE-DA2A-82E6DA8AF2CF}"/>
                </a:ext>
              </a:extLst>
            </p:cNvPr>
            <p:cNvSpPr/>
            <p:nvPr/>
          </p:nvSpPr>
          <p:spPr>
            <a:xfrm>
              <a:off x="5918522" y="1697568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5" name="Gruppo 34">
            <a:extLst>
              <a:ext uri="{FF2B5EF4-FFF2-40B4-BE49-F238E27FC236}">
                <a16:creationId xmlns:a16="http://schemas.microsoft.com/office/drawing/2014/main" id="{1A1D69A8-3D3B-7385-179F-77DAB13526AA}"/>
              </a:ext>
            </a:extLst>
          </p:cNvPr>
          <p:cNvGrpSpPr/>
          <p:nvPr/>
        </p:nvGrpSpPr>
        <p:grpSpPr>
          <a:xfrm>
            <a:off x="4321189" y="4831735"/>
            <a:ext cx="1373808" cy="1293722"/>
            <a:chOff x="4111726" y="3688046"/>
            <a:chExt cx="1373808" cy="1293722"/>
          </a:xfrm>
        </p:grpSpPr>
        <p:pic>
          <p:nvPicPr>
            <p:cNvPr id="7" name="Immagine 6" descr="Immagine che contiene simbolo, Elementi grafici, Carattere, design&#10;&#10;Descrizione generata automaticamente">
              <a:extLst>
                <a:ext uri="{FF2B5EF4-FFF2-40B4-BE49-F238E27FC236}">
                  <a16:creationId xmlns:a16="http://schemas.microsoft.com/office/drawing/2014/main" id="{039ABAF3-0FF7-5279-03FA-5D60A17AB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27167" y="3863444"/>
              <a:ext cx="942926" cy="942926"/>
            </a:xfrm>
            <a:prstGeom prst="rect">
              <a:avLst/>
            </a:prstGeom>
          </p:spPr>
        </p:pic>
        <p:sp>
          <p:nvSpPr>
            <p:cNvPr id="34" name="Rettangolo con angoli arrotondati 33">
              <a:extLst>
                <a:ext uri="{FF2B5EF4-FFF2-40B4-BE49-F238E27FC236}">
                  <a16:creationId xmlns:a16="http://schemas.microsoft.com/office/drawing/2014/main" id="{48CBBC82-A083-1BE4-175C-98A8F9A81D24}"/>
                </a:ext>
              </a:extLst>
            </p:cNvPr>
            <p:cNvSpPr/>
            <p:nvPr/>
          </p:nvSpPr>
          <p:spPr>
            <a:xfrm>
              <a:off x="4111726" y="3688046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E8B3CACA-3A93-9AEA-CDF3-61C78D827E80}"/>
              </a:ext>
            </a:extLst>
          </p:cNvPr>
          <p:cNvGrpSpPr/>
          <p:nvPr/>
        </p:nvGrpSpPr>
        <p:grpSpPr>
          <a:xfrm>
            <a:off x="6398652" y="4831735"/>
            <a:ext cx="1532587" cy="1293722"/>
            <a:chOff x="2319117" y="4738258"/>
            <a:chExt cx="1532587" cy="1293722"/>
          </a:xfrm>
        </p:grpSpPr>
        <p:grpSp>
          <p:nvGrpSpPr>
            <p:cNvPr id="75" name="Gruppo 74">
              <a:extLst>
                <a:ext uri="{FF2B5EF4-FFF2-40B4-BE49-F238E27FC236}">
                  <a16:creationId xmlns:a16="http://schemas.microsoft.com/office/drawing/2014/main" id="{D3939506-370A-3839-D238-4DCD592133C5}"/>
                </a:ext>
              </a:extLst>
            </p:cNvPr>
            <p:cNvGrpSpPr/>
            <p:nvPr/>
          </p:nvGrpSpPr>
          <p:grpSpPr>
            <a:xfrm>
              <a:off x="2319117" y="4864160"/>
              <a:ext cx="1532587" cy="1041918"/>
              <a:chOff x="9326490" y="3722461"/>
              <a:chExt cx="2343579" cy="1593266"/>
            </a:xfrm>
          </p:grpSpPr>
          <p:grpSp>
            <p:nvGrpSpPr>
              <p:cNvPr id="76" name="Gruppo 75">
                <a:extLst>
                  <a:ext uri="{FF2B5EF4-FFF2-40B4-BE49-F238E27FC236}">
                    <a16:creationId xmlns:a16="http://schemas.microsoft.com/office/drawing/2014/main" id="{1CE3BD0D-EFA9-AB98-0C25-B5FB23C66968}"/>
                  </a:ext>
                </a:extLst>
              </p:cNvPr>
              <p:cNvGrpSpPr/>
              <p:nvPr/>
            </p:nvGrpSpPr>
            <p:grpSpPr>
              <a:xfrm>
                <a:off x="9701647" y="3722461"/>
                <a:ext cx="1593266" cy="1593266"/>
                <a:chOff x="9701647" y="3722461"/>
                <a:chExt cx="1593266" cy="1593266"/>
              </a:xfrm>
            </p:grpSpPr>
            <p:pic>
              <p:nvPicPr>
                <p:cNvPr id="78" name="Immagine 77" descr="Immagine che contiene schermata, Carattere, Elementi grafici, simbolo&#10;&#10;Descrizione generata automaticamente">
                  <a:extLst>
                    <a:ext uri="{FF2B5EF4-FFF2-40B4-BE49-F238E27FC236}">
                      <a16:creationId xmlns:a16="http://schemas.microsoft.com/office/drawing/2014/main" id="{19B55D31-AEC7-655B-51B5-6AE03919CD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701647" y="3722461"/>
                  <a:ext cx="1593266" cy="1593266"/>
                </a:xfrm>
                <a:prstGeom prst="rect">
                  <a:avLst/>
                </a:prstGeom>
              </p:spPr>
            </p:pic>
            <p:sp>
              <p:nvSpPr>
                <p:cNvPr id="79" name="Rettangolo 78">
                  <a:extLst>
                    <a:ext uri="{FF2B5EF4-FFF2-40B4-BE49-F238E27FC236}">
                      <a16:creationId xmlns:a16="http://schemas.microsoft.com/office/drawing/2014/main" id="{75C326CE-31C7-3CDF-DCFD-644EFD3ABB1A}"/>
                    </a:ext>
                  </a:extLst>
                </p:cNvPr>
                <p:cNvSpPr/>
                <p:nvPr/>
              </p:nvSpPr>
              <p:spPr>
                <a:xfrm>
                  <a:off x="9864608" y="4406984"/>
                  <a:ext cx="1267344" cy="494335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pic>
            <p:nvPicPr>
              <p:cNvPr id="77" name="Immagine 76" descr="Immagine che contiene Carattere, Elementi grafici, grafica, logo&#10;&#10;Descrizione generata automaticamente">
                <a:extLst>
                  <a:ext uri="{FF2B5EF4-FFF2-40B4-BE49-F238E27FC236}">
                    <a16:creationId xmlns:a16="http://schemas.microsoft.com/office/drawing/2014/main" id="{FA4C9D10-E033-25B2-F73C-A084CA8C7C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26490" y="4357023"/>
                <a:ext cx="2343579" cy="594256"/>
              </a:xfrm>
              <a:prstGeom prst="rect">
                <a:avLst/>
              </a:prstGeom>
            </p:spPr>
          </p:pic>
        </p:grpSp>
        <p:sp>
          <p:nvSpPr>
            <p:cNvPr id="36" name="Rettangolo con angoli arrotondati 35">
              <a:extLst>
                <a:ext uri="{FF2B5EF4-FFF2-40B4-BE49-F238E27FC236}">
                  <a16:creationId xmlns:a16="http://schemas.microsoft.com/office/drawing/2014/main" id="{B139F9AE-9AF0-0807-6E63-46239D9E344D}"/>
                </a:ext>
              </a:extLst>
            </p:cNvPr>
            <p:cNvSpPr/>
            <p:nvPr/>
          </p:nvSpPr>
          <p:spPr>
            <a:xfrm>
              <a:off x="2398506" y="4738258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38" name="Connettore a gomito 37">
            <a:extLst>
              <a:ext uri="{FF2B5EF4-FFF2-40B4-BE49-F238E27FC236}">
                <a16:creationId xmlns:a16="http://schemas.microsoft.com/office/drawing/2014/main" id="{31AC1941-E641-3591-1C95-E4343C7D6901}"/>
              </a:ext>
            </a:extLst>
          </p:cNvPr>
          <p:cNvCxnSpPr>
            <a:cxnSpLocks/>
            <a:stCxn id="53" idx="0"/>
            <a:endCxn id="19" idx="1"/>
          </p:cNvCxnSpPr>
          <p:nvPr/>
        </p:nvCxnSpPr>
        <p:spPr>
          <a:xfrm rot="5400000" flipH="1" flipV="1">
            <a:off x="2429149" y="717340"/>
            <a:ext cx="1173968" cy="2610112"/>
          </a:xfrm>
          <a:prstGeom prst="bentConnector2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a gomito 40">
            <a:extLst>
              <a:ext uri="{FF2B5EF4-FFF2-40B4-BE49-F238E27FC236}">
                <a16:creationId xmlns:a16="http://schemas.microsoft.com/office/drawing/2014/main" id="{A5934FFF-E30C-5B37-263B-A13CA12A2AA8}"/>
              </a:ext>
            </a:extLst>
          </p:cNvPr>
          <p:cNvCxnSpPr>
            <a:cxnSpLocks/>
            <a:stCxn id="53" idx="2"/>
            <a:endCxn id="34" idx="1"/>
          </p:cNvCxnSpPr>
          <p:nvPr/>
        </p:nvCxnSpPr>
        <p:spPr>
          <a:xfrm rot="16200000" flipH="1">
            <a:off x="2522961" y="3680367"/>
            <a:ext cx="986345" cy="2610112"/>
          </a:xfrm>
          <a:prstGeom prst="bentConnector2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7" name="Gruppo 56">
            <a:extLst>
              <a:ext uri="{FF2B5EF4-FFF2-40B4-BE49-F238E27FC236}">
                <a16:creationId xmlns:a16="http://schemas.microsoft.com/office/drawing/2014/main" id="{713FE766-51C3-B8FE-E19F-C10BE2BB9054}"/>
              </a:ext>
            </a:extLst>
          </p:cNvPr>
          <p:cNvGrpSpPr/>
          <p:nvPr/>
        </p:nvGrpSpPr>
        <p:grpSpPr>
          <a:xfrm>
            <a:off x="711363" y="2609380"/>
            <a:ext cx="1999427" cy="1912665"/>
            <a:chOff x="654213" y="2647480"/>
            <a:chExt cx="1999427" cy="1912665"/>
          </a:xfrm>
        </p:grpSpPr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9C2C6B4D-469C-E4A3-E259-F4E89851D8D3}"/>
                </a:ext>
              </a:extLst>
            </p:cNvPr>
            <p:cNvGrpSpPr/>
            <p:nvPr/>
          </p:nvGrpSpPr>
          <p:grpSpPr>
            <a:xfrm>
              <a:off x="1034481" y="2789134"/>
              <a:ext cx="1533434" cy="1771011"/>
              <a:chOff x="2925880" y="128843"/>
              <a:chExt cx="4899804" cy="5658939"/>
            </a:xfrm>
          </p:grpSpPr>
          <p:pic>
            <p:nvPicPr>
              <p:cNvPr id="23" name="Immagine 22" descr="Immagine che contiene clipart, Elementi grafici, bianco, design&#10;&#10;Descrizione generata automaticamente">
                <a:extLst>
                  <a:ext uri="{FF2B5EF4-FFF2-40B4-BE49-F238E27FC236}">
                    <a16:creationId xmlns:a16="http://schemas.microsoft.com/office/drawing/2014/main" id="{9DFB4A56-DB1C-D91A-C730-852DE406D9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25880" y="655911"/>
                <a:ext cx="4877481" cy="4877481"/>
              </a:xfrm>
              <a:prstGeom prst="rect">
                <a:avLst/>
              </a:prstGeom>
            </p:spPr>
          </p:pic>
          <p:sp>
            <p:nvSpPr>
              <p:cNvPr id="24" name="Ovale 23">
                <a:extLst>
                  <a:ext uri="{FF2B5EF4-FFF2-40B4-BE49-F238E27FC236}">
                    <a16:creationId xmlns:a16="http://schemas.microsoft.com/office/drawing/2014/main" id="{664238D7-BAE9-3B4A-CBB7-E12E08918A2C}"/>
                  </a:ext>
                </a:extLst>
              </p:cNvPr>
              <p:cNvSpPr/>
              <p:nvPr/>
            </p:nvSpPr>
            <p:spPr>
              <a:xfrm rot="630836">
                <a:off x="5056625" y="1632483"/>
                <a:ext cx="2769059" cy="1781132"/>
              </a:xfrm>
              <a:prstGeom prst="ellipse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5" name="Ovale 24">
                <a:extLst>
                  <a:ext uri="{FF2B5EF4-FFF2-40B4-BE49-F238E27FC236}">
                    <a16:creationId xmlns:a16="http://schemas.microsoft.com/office/drawing/2014/main" id="{96CDD433-A25F-1DD8-76C9-B5B1A32BDDC5}"/>
                  </a:ext>
                </a:extLst>
              </p:cNvPr>
              <p:cNvSpPr/>
              <p:nvPr/>
            </p:nvSpPr>
            <p:spPr>
              <a:xfrm rot="4243839">
                <a:off x="4415661" y="2135342"/>
                <a:ext cx="1436720" cy="775414"/>
              </a:xfrm>
              <a:prstGeom prst="ellipse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6" name="Ovale 25">
                <a:extLst>
                  <a:ext uri="{FF2B5EF4-FFF2-40B4-BE49-F238E27FC236}">
                    <a16:creationId xmlns:a16="http://schemas.microsoft.com/office/drawing/2014/main" id="{A08F03EE-A4F8-0F48-80CB-87964615A949}"/>
                  </a:ext>
                </a:extLst>
              </p:cNvPr>
              <p:cNvSpPr/>
              <p:nvPr/>
            </p:nvSpPr>
            <p:spPr>
              <a:xfrm rot="4899486">
                <a:off x="4293584" y="2280602"/>
                <a:ext cx="772813" cy="1699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7" name="Ovale 26">
                <a:extLst>
                  <a:ext uri="{FF2B5EF4-FFF2-40B4-BE49-F238E27FC236}">
                    <a16:creationId xmlns:a16="http://schemas.microsoft.com/office/drawing/2014/main" id="{BE457B09-1356-6108-C398-36A2295481AC}"/>
                  </a:ext>
                </a:extLst>
              </p:cNvPr>
              <p:cNvSpPr/>
              <p:nvPr/>
            </p:nvSpPr>
            <p:spPr>
              <a:xfrm rot="4899486">
                <a:off x="3985829" y="1996058"/>
                <a:ext cx="801308" cy="7012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8" name="Ovale 27">
                <a:extLst>
                  <a:ext uri="{FF2B5EF4-FFF2-40B4-BE49-F238E27FC236}">
                    <a16:creationId xmlns:a16="http://schemas.microsoft.com/office/drawing/2014/main" id="{F80E7C15-127E-EAF0-7225-E0E67C48DCD6}"/>
                  </a:ext>
                </a:extLst>
              </p:cNvPr>
              <p:cNvSpPr/>
              <p:nvPr/>
            </p:nvSpPr>
            <p:spPr>
              <a:xfrm rot="630836">
                <a:off x="3608015" y="128843"/>
                <a:ext cx="2769059" cy="1781132"/>
              </a:xfrm>
              <a:prstGeom prst="ellipse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9" name="Ovale 28">
                <a:extLst>
                  <a:ext uri="{FF2B5EF4-FFF2-40B4-BE49-F238E27FC236}">
                    <a16:creationId xmlns:a16="http://schemas.microsoft.com/office/drawing/2014/main" id="{78A0881B-15AE-1802-CA7A-F1B8665F0E3F}"/>
                  </a:ext>
                </a:extLst>
              </p:cNvPr>
              <p:cNvSpPr/>
              <p:nvPr/>
            </p:nvSpPr>
            <p:spPr>
              <a:xfrm>
                <a:off x="3934028" y="629783"/>
                <a:ext cx="1096634" cy="10966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30" name="Ovale 29">
                <a:extLst>
                  <a:ext uri="{FF2B5EF4-FFF2-40B4-BE49-F238E27FC236}">
                    <a16:creationId xmlns:a16="http://schemas.microsoft.com/office/drawing/2014/main" id="{5CA02F98-520C-DD22-3063-67E4C68DE9C3}"/>
                  </a:ext>
                </a:extLst>
              </p:cNvPr>
              <p:cNvSpPr/>
              <p:nvPr/>
            </p:nvSpPr>
            <p:spPr>
              <a:xfrm rot="1942532">
                <a:off x="6917396" y="4598334"/>
                <a:ext cx="361322" cy="1189448"/>
              </a:xfrm>
              <a:prstGeom prst="ellipse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sp>
          <p:nvSpPr>
            <p:cNvPr id="53" name="Rettangolo con angoli arrotondati 52">
              <a:extLst>
                <a:ext uri="{FF2B5EF4-FFF2-40B4-BE49-F238E27FC236}">
                  <a16:creationId xmlns:a16="http://schemas.microsoft.com/office/drawing/2014/main" id="{6A03251D-35C8-B5F6-904F-6A7477E8F56F}"/>
                </a:ext>
              </a:extLst>
            </p:cNvPr>
            <p:cNvSpPr/>
            <p:nvPr/>
          </p:nvSpPr>
          <p:spPr>
            <a:xfrm>
              <a:off x="654213" y="2647480"/>
              <a:ext cx="1999427" cy="1882871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0D062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E83A733-7D69-7639-8EA0-A838575A67D2}"/>
              </a:ext>
            </a:extLst>
          </p:cNvPr>
          <p:cNvSpPr txBox="1"/>
          <p:nvPr/>
        </p:nvSpPr>
        <p:spPr>
          <a:xfrm>
            <a:off x="2022867" y="3228945"/>
            <a:ext cx="36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spc="300" dirty="0">
                <a:solidFill>
                  <a:srgbClr val="DA627D"/>
                </a:solidFill>
              </a:rPr>
              <a:t>THE</a:t>
            </a:r>
            <a:r>
              <a:rPr lang="it-IT" sz="2000" b="1" spc="300" dirty="0">
                <a:solidFill>
                  <a:srgbClr val="DA627D"/>
                </a:solidFill>
              </a:rPr>
              <a:t> PROTOTYPE</a:t>
            </a:r>
          </a:p>
        </p:txBody>
      </p:sp>
      <p:cxnSp>
        <p:nvCxnSpPr>
          <p:cNvPr id="68" name="Connettore a gomito 67">
            <a:extLst>
              <a:ext uri="{FF2B5EF4-FFF2-40B4-BE49-F238E27FC236}">
                <a16:creationId xmlns:a16="http://schemas.microsoft.com/office/drawing/2014/main" id="{921F13EF-5C5F-F54A-4A83-2938E5B99B6C}"/>
              </a:ext>
            </a:extLst>
          </p:cNvPr>
          <p:cNvCxnSpPr>
            <a:cxnSpLocks/>
            <a:stCxn id="19" idx="3"/>
            <a:endCxn id="32" idx="1"/>
          </p:cNvCxnSpPr>
          <p:nvPr/>
        </p:nvCxnSpPr>
        <p:spPr>
          <a:xfrm>
            <a:off x="5694997" y="1435412"/>
            <a:ext cx="78304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a gomito 67">
            <a:extLst>
              <a:ext uri="{FF2B5EF4-FFF2-40B4-BE49-F238E27FC236}">
                <a16:creationId xmlns:a16="http://schemas.microsoft.com/office/drawing/2014/main" id="{801650A8-1DEB-FA62-0C61-9A61FBCA93C2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5694997" y="5478595"/>
            <a:ext cx="802008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844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037427-0499-FABC-5485-F606D144CD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9AE44FE8-E03D-D969-BBD6-4E358D94C3DB}"/>
              </a:ext>
            </a:extLst>
          </p:cNvPr>
          <p:cNvSpPr txBox="1"/>
          <p:nvPr/>
        </p:nvSpPr>
        <p:spPr>
          <a:xfrm>
            <a:off x="3665066" y="348023"/>
            <a:ext cx="48618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b="1" spc="300" dirty="0">
                <a:solidFill>
                  <a:srgbClr val="DA627D"/>
                </a:solidFill>
              </a:rPr>
              <a:t>HARDWARE </a:t>
            </a:r>
            <a:r>
              <a:rPr lang="it-IT" sz="1500" spc="300" dirty="0">
                <a:solidFill>
                  <a:srgbClr val="DA627D"/>
                </a:solidFill>
              </a:rPr>
              <a:t>SETUP</a:t>
            </a: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9C2446D-468C-BFC8-51C6-FD88D087DF74}"/>
              </a:ext>
            </a:extLst>
          </p:cNvPr>
          <p:cNvGrpSpPr/>
          <p:nvPr/>
        </p:nvGrpSpPr>
        <p:grpSpPr>
          <a:xfrm>
            <a:off x="948555" y="4285655"/>
            <a:ext cx="1807716" cy="1702335"/>
            <a:chOff x="2992525" y="2999313"/>
            <a:chExt cx="1807716" cy="1702335"/>
          </a:xfrm>
        </p:grpSpPr>
        <p:pic>
          <p:nvPicPr>
            <p:cNvPr id="6" name="Picture 2" descr="What you will need | Getting started with the Camera Module | Python |  Coding projects for kids and teens">
              <a:extLst>
                <a:ext uri="{FF2B5EF4-FFF2-40B4-BE49-F238E27FC236}">
                  <a16:creationId xmlns:a16="http://schemas.microsoft.com/office/drawing/2014/main" id="{7920F920-827B-F7C2-7B15-27DF6215E7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92525" y="3106790"/>
              <a:ext cx="1807716" cy="15064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ttangolo con angoli arrotondati 8">
              <a:extLst>
                <a:ext uri="{FF2B5EF4-FFF2-40B4-BE49-F238E27FC236}">
                  <a16:creationId xmlns:a16="http://schemas.microsoft.com/office/drawing/2014/main" id="{CD8F26C9-2293-62CA-5468-257C58F6F84C}"/>
                </a:ext>
              </a:extLst>
            </p:cNvPr>
            <p:cNvSpPr/>
            <p:nvPr/>
          </p:nvSpPr>
          <p:spPr>
            <a:xfrm>
              <a:off x="2992525" y="2999313"/>
              <a:ext cx="1807716" cy="1702335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981F9AE9-6225-20FE-FC9E-217644AAE4DF}"/>
              </a:ext>
            </a:extLst>
          </p:cNvPr>
          <p:cNvGrpSpPr/>
          <p:nvPr/>
        </p:nvGrpSpPr>
        <p:grpSpPr>
          <a:xfrm>
            <a:off x="948556" y="1431671"/>
            <a:ext cx="1807716" cy="1702335"/>
            <a:chOff x="5918522" y="1697568"/>
            <a:chExt cx="1373808" cy="1293722"/>
          </a:xfrm>
        </p:grpSpPr>
        <p:pic>
          <p:nvPicPr>
            <p:cNvPr id="8" name="Immagine 7" descr="Immagine che contiene schermata, pixel, circuito&#10;&#10;Descrizione generata automaticamente">
              <a:extLst>
                <a:ext uri="{FF2B5EF4-FFF2-40B4-BE49-F238E27FC236}">
                  <a16:creationId xmlns:a16="http://schemas.microsoft.com/office/drawing/2014/main" id="{F3E7ED3B-6F46-7A50-409A-43DA896C3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0557" y="1764652"/>
              <a:ext cx="1169737" cy="1169737"/>
            </a:xfrm>
            <a:prstGeom prst="rect">
              <a:avLst/>
            </a:prstGeom>
          </p:spPr>
        </p:pic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C461B18A-E64C-1CE2-389E-91DABEEDFA5E}"/>
                </a:ext>
              </a:extLst>
            </p:cNvPr>
            <p:cNvSpPr/>
            <p:nvPr/>
          </p:nvSpPr>
          <p:spPr>
            <a:xfrm>
              <a:off x="5918522" y="1697568"/>
              <a:ext cx="1373808" cy="12937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3A39BDD-C581-4604-E3E8-BF7B2E7B4171}"/>
              </a:ext>
            </a:extLst>
          </p:cNvPr>
          <p:cNvSpPr txBox="1"/>
          <p:nvPr/>
        </p:nvSpPr>
        <p:spPr>
          <a:xfrm>
            <a:off x="842100" y="1024481"/>
            <a:ext cx="3491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spc="300" dirty="0">
                <a:solidFill>
                  <a:schemeClr val="bg1"/>
                </a:solidFill>
              </a:rPr>
              <a:t>RASPBERRY PI 3 MODEL B+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53567A8-8DCC-1825-9F80-AEF4CD6D5819}"/>
              </a:ext>
            </a:extLst>
          </p:cNvPr>
          <p:cNvSpPr txBox="1"/>
          <p:nvPr/>
        </p:nvSpPr>
        <p:spPr>
          <a:xfrm>
            <a:off x="2839548" y="1428411"/>
            <a:ext cx="9025071" cy="1705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Processor</a:t>
            </a:r>
            <a:r>
              <a:rPr lang="en-US" sz="1400" dirty="0">
                <a:solidFill>
                  <a:schemeClr val="bg1"/>
                </a:solidFill>
              </a:rPr>
              <a:t>: 1.4GHz 64-bit quad-core Broadcom BCM2837B0, Cortex-A53 (ARMv8) </a:t>
            </a:r>
            <a:r>
              <a:rPr lang="en-US" sz="1400" dirty="0" err="1">
                <a:solidFill>
                  <a:schemeClr val="bg1"/>
                </a:solidFill>
              </a:rPr>
              <a:t>SoC.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Memory</a:t>
            </a:r>
            <a:r>
              <a:rPr lang="en-US" sz="1400" dirty="0">
                <a:solidFill>
                  <a:schemeClr val="bg1"/>
                </a:solidFill>
              </a:rPr>
              <a:t>: 1GB LPDDR2 SDRAM.</a:t>
            </a: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Wireless Connectivity</a:t>
            </a:r>
            <a:r>
              <a:rPr lang="en-US" sz="1400" dirty="0">
                <a:solidFill>
                  <a:schemeClr val="bg1"/>
                </a:solidFill>
              </a:rPr>
              <a:t>: Dual-band 2.4GHz and 5GHz IEEE 802.11.b/g/n/ac wireless LAN, Bluetooth 4.2/BLE.</a:t>
            </a: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GPIO</a:t>
            </a:r>
            <a:r>
              <a:rPr lang="en-US" sz="1400" dirty="0">
                <a:solidFill>
                  <a:schemeClr val="bg1"/>
                </a:solidFill>
              </a:rPr>
              <a:t>: Extended 40-pin GPIO header.</a:t>
            </a: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Camera Support</a:t>
            </a:r>
            <a:r>
              <a:rPr lang="en-US" sz="1400" dirty="0">
                <a:solidFill>
                  <a:schemeClr val="bg1"/>
                </a:solidFill>
              </a:rPr>
              <a:t>: CSI camera port for connecting a Raspberry Pi camera.</a:t>
            </a:r>
          </a:p>
          <a:p>
            <a:pPr marL="285750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Power Input</a:t>
            </a:r>
            <a:r>
              <a:rPr lang="en-US" sz="1400" dirty="0">
                <a:solidFill>
                  <a:schemeClr val="bg1"/>
                </a:solidFill>
              </a:rPr>
              <a:t>: 5V/2.5A DC power input.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84F0362-410E-9568-CD6E-ED76080A6258}"/>
              </a:ext>
            </a:extLst>
          </p:cNvPr>
          <p:cNvSpPr txBox="1"/>
          <p:nvPr/>
        </p:nvSpPr>
        <p:spPr>
          <a:xfrm>
            <a:off x="2839548" y="4282395"/>
            <a:ext cx="8586921" cy="1705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5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Sensor</a:t>
            </a:r>
            <a:r>
              <a:rPr lang="en-US" sz="1400" dirty="0">
                <a:solidFill>
                  <a:schemeClr val="bg1"/>
                </a:solidFill>
              </a:rPr>
              <a:t>: Sony IMX219, 8-megapixel sensor.</a:t>
            </a:r>
          </a:p>
          <a:p>
            <a:pPr marL="285750" indent="-285750" algn="just">
              <a:spcAft>
                <a:spcPts val="5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Capabilities</a:t>
            </a:r>
            <a:r>
              <a:rPr lang="en-US" sz="1400" dirty="0">
                <a:solidFill>
                  <a:schemeClr val="bg1"/>
                </a:solidFill>
              </a:rPr>
              <a:t>:</a:t>
            </a:r>
          </a:p>
          <a:p>
            <a:pPr marL="742950" lvl="1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High-definition video recording: 1080p30, 720p60, VGA90 video modes.</a:t>
            </a:r>
          </a:p>
          <a:p>
            <a:pPr marL="742950" lvl="1" indent="-285750" algn="just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 Still image capture.</a:t>
            </a:r>
          </a:p>
          <a:p>
            <a:pPr marL="285750" indent="-285750" algn="just">
              <a:spcAft>
                <a:spcPts val="5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Connection</a:t>
            </a:r>
            <a:r>
              <a:rPr lang="en-US" sz="1400" dirty="0">
                <a:solidFill>
                  <a:schemeClr val="bg1"/>
                </a:solidFill>
              </a:rPr>
              <a:t>: Attaches via a 15cm ribbon cable to the CSI port on the Raspberry Pi.</a:t>
            </a:r>
          </a:p>
          <a:p>
            <a:pPr marL="285750" indent="-285750" algn="just">
              <a:spcAft>
                <a:spcPts val="5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Software Support</a:t>
            </a:r>
            <a:r>
              <a:rPr lang="en-US" sz="1400" dirty="0">
                <a:solidFill>
                  <a:schemeClr val="bg1"/>
                </a:solidFill>
              </a:rPr>
              <a:t>: Numerous third-party libraries are available, including the </a:t>
            </a:r>
            <a:r>
              <a:rPr lang="en-US" sz="1400" dirty="0" err="1">
                <a:solidFill>
                  <a:schemeClr val="bg1"/>
                </a:solidFill>
              </a:rPr>
              <a:t>Picamera</a:t>
            </a:r>
            <a:r>
              <a:rPr lang="en-US" sz="1400" dirty="0">
                <a:solidFill>
                  <a:schemeClr val="bg1"/>
                </a:solidFill>
              </a:rPr>
              <a:t> Python library.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CBE7FD5-AEAD-A607-4E50-8295188D76F9}"/>
              </a:ext>
            </a:extLst>
          </p:cNvPr>
          <p:cNvSpPr txBox="1"/>
          <p:nvPr/>
        </p:nvSpPr>
        <p:spPr>
          <a:xfrm>
            <a:off x="842100" y="3872233"/>
            <a:ext cx="69390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spc="300" dirty="0">
                <a:solidFill>
                  <a:schemeClr val="bg1"/>
                </a:solidFill>
              </a:rPr>
              <a:t>RASPBERRY PI CAMERA MODULE (V2.1)</a:t>
            </a:r>
          </a:p>
        </p:txBody>
      </p:sp>
    </p:spTree>
    <p:extLst>
      <p:ext uri="{BB962C8B-B14F-4D97-AF65-F5344CB8AC3E}">
        <p14:creationId xmlns:p14="http://schemas.microsoft.com/office/powerpoint/2010/main" val="1247020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BEFE59-C0AA-77DD-0E86-7069D00CF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520A2DCC-09AC-12DE-206D-C732C27FD073}"/>
              </a:ext>
            </a:extLst>
          </p:cNvPr>
          <p:cNvSpPr txBox="1"/>
          <p:nvPr/>
        </p:nvSpPr>
        <p:spPr>
          <a:xfrm>
            <a:off x="214108" y="390046"/>
            <a:ext cx="44774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spc="300" dirty="0">
                <a:solidFill>
                  <a:schemeClr val="bg1"/>
                </a:solidFill>
              </a:rPr>
              <a:t>RASPBERRY PI CAMERA </a:t>
            </a:r>
            <a:r>
              <a:rPr lang="it-IT" sz="1500" b="1" spc="300" dirty="0">
                <a:solidFill>
                  <a:srgbClr val="DA627D"/>
                </a:solidFill>
              </a:rPr>
              <a:t>INTEGRATION </a:t>
            </a:r>
          </a:p>
        </p:txBody>
      </p:sp>
      <p:pic>
        <p:nvPicPr>
          <p:cNvPr id="4" name="Immagine 3" descr="Immagine che contiene Viso umano, persona, vestiti, uomo&#10;&#10;Descrizione generata automaticamente">
            <a:extLst>
              <a:ext uri="{FF2B5EF4-FFF2-40B4-BE49-F238E27FC236}">
                <a16:creationId xmlns:a16="http://schemas.microsoft.com/office/drawing/2014/main" id="{F2B53B7F-BDF8-9343-DF33-0948428FF2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295" y="1095132"/>
            <a:ext cx="4525868" cy="387221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DB78DB-B539-E3EB-386B-DE2BC62CAEE7}"/>
              </a:ext>
            </a:extLst>
          </p:cNvPr>
          <p:cNvSpPr txBox="1"/>
          <p:nvPr/>
        </p:nvSpPr>
        <p:spPr>
          <a:xfrm>
            <a:off x="340659" y="5878827"/>
            <a:ext cx="11510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>
                <a:solidFill>
                  <a:srgbClr val="DA627D"/>
                </a:solidFill>
              </a:rPr>
              <a:t>pi@raspberrypi</a:t>
            </a:r>
            <a:r>
              <a:rPr lang="it-IT" b="1" dirty="0">
                <a:solidFill>
                  <a:srgbClr val="F9DBBD"/>
                </a:solidFill>
              </a:rPr>
              <a:t>: </a:t>
            </a:r>
            <a:r>
              <a:rPr lang="it-IT" dirty="0">
                <a:solidFill>
                  <a:srgbClr val="F9DBBD"/>
                </a:solidFill>
              </a:rPr>
              <a:t>~/</a:t>
            </a:r>
            <a:r>
              <a:rPr lang="it-IT" dirty="0" err="1">
                <a:solidFill>
                  <a:srgbClr val="F9DBBD"/>
                </a:solidFill>
              </a:rPr>
              <a:t>Progetto_IndustrialApplications</a:t>
            </a:r>
            <a:r>
              <a:rPr lang="it-IT" dirty="0">
                <a:solidFill>
                  <a:srgbClr val="F9DBBD"/>
                </a:solidFill>
              </a:rPr>
              <a:t> </a:t>
            </a:r>
            <a:r>
              <a:rPr lang="it-IT" b="1" dirty="0">
                <a:solidFill>
                  <a:srgbClr val="F9DBBD"/>
                </a:solidFill>
              </a:rPr>
              <a:t>$ </a:t>
            </a:r>
            <a:r>
              <a:rPr lang="it-IT" dirty="0">
                <a:solidFill>
                  <a:schemeClr val="bg1"/>
                </a:solidFill>
              </a:rPr>
              <a:t>python3 Prototype/FER/camera.py </a:t>
            </a:r>
            <a:endParaRPr lang="it-IT" b="1" dirty="0">
              <a:solidFill>
                <a:srgbClr val="F9DBBD"/>
              </a:solidFill>
            </a:endParaRPr>
          </a:p>
        </p:txBody>
      </p:sp>
      <p:pic>
        <p:nvPicPr>
          <p:cNvPr id="1026" name="Picture 2" descr="What you will need | Getting started with the Camera Module | Python |  Coding projects for kids and teens">
            <a:extLst>
              <a:ext uri="{FF2B5EF4-FFF2-40B4-BE49-F238E27FC236}">
                <a16:creationId xmlns:a16="http://schemas.microsoft.com/office/drawing/2014/main" id="{542F7BA7-3F46-3D96-AB0B-80F72475E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670" y="1095132"/>
            <a:ext cx="2085569" cy="173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C6F8BD87-D8AE-7A61-D407-785B3B660B39}"/>
              </a:ext>
            </a:extLst>
          </p:cNvPr>
          <p:cNvSpPr txBox="1"/>
          <p:nvPr/>
        </p:nvSpPr>
        <p:spPr>
          <a:xfrm>
            <a:off x="1024773" y="3404171"/>
            <a:ext cx="28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pc="300" dirty="0">
                <a:solidFill>
                  <a:schemeClr val="bg1"/>
                </a:solidFill>
              </a:rPr>
              <a:t>picamera2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F296B7E-9EA1-1C04-6286-6D7B259ABFAF}"/>
              </a:ext>
            </a:extLst>
          </p:cNvPr>
          <p:cNvSpPr txBox="1"/>
          <p:nvPr/>
        </p:nvSpPr>
        <p:spPr>
          <a:xfrm>
            <a:off x="1024129" y="4312752"/>
            <a:ext cx="28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pc="300" dirty="0" err="1">
                <a:solidFill>
                  <a:schemeClr val="bg1"/>
                </a:solidFill>
              </a:rPr>
              <a:t>OpenCV</a:t>
            </a:r>
            <a:endParaRPr lang="it-IT" spc="300" dirty="0">
              <a:solidFill>
                <a:schemeClr val="bg1"/>
              </a:solidFill>
            </a:endParaRPr>
          </a:p>
        </p:txBody>
      </p:sp>
      <p:cxnSp>
        <p:nvCxnSpPr>
          <p:cNvPr id="9" name="Connettore a gomito 8">
            <a:extLst>
              <a:ext uri="{FF2B5EF4-FFF2-40B4-BE49-F238E27FC236}">
                <a16:creationId xmlns:a16="http://schemas.microsoft.com/office/drawing/2014/main" id="{BF70D6F9-6E12-2E5A-D7F1-E873361133CD}"/>
              </a:ext>
            </a:extLst>
          </p:cNvPr>
          <p:cNvCxnSpPr>
            <a:cxnSpLocks/>
            <a:stCxn id="1026" idx="2"/>
            <a:endCxn id="7" idx="0"/>
          </p:cNvCxnSpPr>
          <p:nvPr/>
        </p:nvCxnSpPr>
        <p:spPr>
          <a:xfrm rot="5400000">
            <a:off x="2167923" y="3118638"/>
            <a:ext cx="571065" cy="1"/>
          </a:xfrm>
          <a:prstGeom prst="bentConnector3">
            <a:avLst>
              <a:gd name="adj1" fmla="val 50000"/>
            </a:avLst>
          </a:prstGeom>
          <a:ln w="28575">
            <a:solidFill>
              <a:srgbClr val="DA627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a gomito 13">
            <a:extLst>
              <a:ext uri="{FF2B5EF4-FFF2-40B4-BE49-F238E27FC236}">
                <a16:creationId xmlns:a16="http://schemas.microsoft.com/office/drawing/2014/main" id="{E8E499CF-87DD-BB77-78B2-B6A3C83E010F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2183508" y="4042805"/>
            <a:ext cx="539249" cy="644"/>
          </a:xfrm>
          <a:prstGeom prst="bentConnector3">
            <a:avLst>
              <a:gd name="adj1" fmla="val 50000"/>
            </a:avLst>
          </a:prstGeom>
          <a:ln w="28575">
            <a:solidFill>
              <a:srgbClr val="DA627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a gomito 16">
            <a:extLst>
              <a:ext uri="{FF2B5EF4-FFF2-40B4-BE49-F238E27FC236}">
                <a16:creationId xmlns:a16="http://schemas.microsoft.com/office/drawing/2014/main" id="{55A63BFF-B396-F967-1D7E-9E5BBFD8011D}"/>
              </a:ext>
            </a:extLst>
          </p:cNvPr>
          <p:cNvCxnSpPr>
            <a:cxnSpLocks/>
            <a:stCxn id="8" idx="2"/>
            <a:endCxn id="4" idx="0"/>
          </p:cNvCxnSpPr>
          <p:nvPr/>
        </p:nvCxnSpPr>
        <p:spPr>
          <a:xfrm rot="5400000" flipH="1" flipV="1">
            <a:off x="3884543" y="-336602"/>
            <a:ext cx="3586952" cy="6450419"/>
          </a:xfrm>
          <a:prstGeom prst="bentConnector5">
            <a:avLst>
              <a:gd name="adj1" fmla="val -14621"/>
              <a:gd name="adj2" fmla="val 43533"/>
              <a:gd name="adj3" fmla="val 117120"/>
            </a:avLst>
          </a:prstGeom>
          <a:ln w="28575">
            <a:solidFill>
              <a:srgbClr val="DA627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026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DB56CC-7CDD-A2CA-6CCC-BC83483BF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uppo 94">
            <a:extLst>
              <a:ext uri="{FF2B5EF4-FFF2-40B4-BE49-F238E27FC236}">
                <a16:creationId xmlns:a16="http://schemas.microsoft.com/office/drawing/2014/main" id="{B21C73B1-0489-DB58-6DC1-77C29C0D01D6}"/>
              </a:ext>
            </a:extLst>
          </p:cNvPr>
          <p:cNvGrpSpPr/>
          <p:nvPr/>
        </p:nvGrpSpPr>
        <p:grpSpPr>
          <a:xfrm>
            <a:off x="841646" y="1084406"/>
            <a:ext cx="10092188" cy="5392843"/>
            <a:chOff x="841646" y="1198706"/>
            <a:chExt cx="10092188" cy="5392843"/>
          </a:xfrm>
        </p:grpSpPr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64F8E0C2-1132-EEE8-CE04-A3A8D785AA24}"/>
                </a:ext>
              </a:extLst>
            </p:cNvPr>
            <p:cNvGrpSpPr/>
            <p:nvPr/>
          </p:nvGrpSpPr>
          <p:grpSpPr>
            <a:xfrm>
              <a:off x="9692641" y="1649550"/>
              <a:ext cx="1241193" cy="1168838"/>
              <a:chOff x="5601100" y="2327629"/>
              <a:chExt cx="1391371" cy="1310261"/>
            </a:xfrm>
          </p:grpSpPr>
          <p:pic>
            <p:nvPicPr>
              <p:cNvPr id="9" name="Immagine 8" descr="Immagine che contiene Elementi grafici, simbolo, Carattere, clipart&#10;&#10;Descrizione generata automaticamente">
                <a:extLst>
                  <a:ext uri="{FF2B5EF4-FFF2-40B4-BE49-F238E27FC236}">
                    <a16:creationId xmlns:a16="http://schemas.microsoft.com/office/drawing/2014/main" id="{A5A4F9F6-6949-1DC7-DC5A-F824AA9BDC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56836" y="2428585"/>
                <a:ext cx="1079897" cy="1079897"/>
              </a:xfrm>
              <a:prstGeom prst="rect">
                <a:avLst/>
              </a:prstGeom>
            </p:spPr>
          </p:pic>
          <p:sp>
            <p:nvSpPr>
              <p:cNvPr id="27" name="Rettangolo con angoli arrotondati 26">
                <a:extLst>
                  <a:ext uri="{FF2B5EF4-FFF2-40B4-BE49-F238E27FC236}">
                    <a16:creationId xmlns:a16="http://schemas.microsoft.com/office/drawing/2014/main" id="{7B5A3831-4B57-3D6E-494D-C7D025C57903}"/>
                  </a:ext>
                </a:extLst>
              </p:cNvPr>
              <p:cNvSpPr/>
              <p:nvPr/>
            </p:nvSpPr>
            <p:spPr>
              <a:xfrm>
                <a:off x="5601100" y="2327629"/>
                <a:ext cx="1391371" cy="1310261"/>
              </a:xfrm>
              <a:prstGeom prst="roundRect">
                <a:avLst>
                  <a:gd name="adj" fmla="val 7027"/>
                </a:avLst>
              </a:prstGeom>
              <a:noFill/>
              <a:ln w="28575">
                <a:solidFill>
                  <a:srgbClr val="DA62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46" name="Gruppo 45">
              <a:extLst>
                <a:ext uri="{FF2B5EF4-FFF2-40B4-BE49-F238E27FC236}">
                  <a16:creationId xmlns:a16="http://schemas.microsoft.com/office/drawing/2014/main" id="{6CD84441-F53D-0AA5-C03D-85F581509C60}"/>
                </a:ext>
              </a:extLst>
            </p:cNvPr>
            <p:cNvGrpSpPr/>
            <p:nvPr/>
          </p:nvGrpSpPr>
          <p:grpSpPr>
            <a:xfrm>
              <a:off x="8363818" y="4713302"/>
              <a:ext cx="2567940" cy="1348740"/>
              <a:chOff x="4709160" y="4389120"/>
              <a:chExt cx="2567940" cy="1348740"/>
            </a:xfrm>
          </p:grpSpPr>
          <p:sp>
            <p:nvSpPr>
              <p:cNvPr id="36" name="Rettangolo con angoli arrotondati 35">
                <a:extLst>
                  <a:ext uri="{FF2B5EF4-FFF2-40B4-BE49-F238E27FC236}">
                    <a16:creationId xmlns:a16="http://schemas.microsoft.com/office/drawing/2014/main" id="{BBA17E8F-DF5D-5ED4-0F98-9F77BFBAAF3F}"/>
                  </a:ext>
                </a:extLst>
              </p:cNvPr>
              <p:cNvSpPr/>
              <p:nvPr/>
            </p:nvSpPr>
            <p:spPr>
              <a:xfrm>
                <a:off x="4709160" y="4389120"/>
                <a:ext cx="2567940" cy="1348740"/>
              </a:xfrm>
              <a:prstGeom prst="roundRect">
                <a:avLst>
                  <a:gd name="adj" fmla="val 7027"/>
                </a:avLst>
              </a:prstGeom>
              <a:noFill/>
              <a:ln w="28575">
                <a:solidFill>
                  <a:srgbClr val="DA62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grpSp>
            <p:nvGrpSpPr>
              <p:cNvPr id="42" name="Gruppo 41">
                <a:extLst>
                  <a:ext uri="{FF2B5EF4-FFF2-40B4-BE49-F238E27FC236}">
                    <a16:creationId xmlns:a16="http://schemas.microsoft.com/office/drawing/2014/main" id="{7CD3D2E2-6B05-91AB-5278-8F3D60121E29}"/>
                  </a:ext>
                </a:extLst>
              </p:cNvPr>
              <p:cNvGrpSpPr/>
              <p:nvPr/>
            </p:nvGrpSpPr>
            <p:grpSpPr>
              <a:xfrm>
                <a:off x="4893424" y="4564856"/>
                <a:ext cx="2199413" cy="997269"/>
                <a:chOff x="4899786" y="4548257"/>
                <a:chExt cx="2199413" cy="997269"/>
              </a:xfrm>
            </p:grpSpPr>
            <p:pic>
              <p:nvPicPr>
                <p:cNvPr id="11" name="Immagine 10" descr="Immagine che contiene Elementi grafici, simbolo, clipart, cerchio&#10;&#10;Descrizione generata automaticamente">
                  <a:extLst>
                    <a:ext uri="{FF2B5EF4-FFF2-40B4-BE49-F238E27FC236}">
                      <a16:creationId xmlns:a16="http://schemas.microsoft.com/office/drawing/2014/main" id="{7BB8CC25-68C3-211C-58E7-98860C1D03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899786" y="4548257"/>
                  <a:ext cx="676915" cy="676915"/>
                </a:xfrm>
                <a:prstGeom prst="rect">
                  <a:avLst/>
                </a:prstGeom>
              </p:spPr>
            </p:pic>
            <p:cxnSp>
              <p:nvCxnSpPr>
                <p:cNvPr id="37" name="Connettore a gomito 67">
                  <a:extLst>
                    <a:ext uri="{FF2B5EF4-FFF2-40B4-BE49-F238E27FC236}">
                      <a16:creationId xmlns:a16="http://schemas.microsoft.com/office/drawing/2014/main" id="{279BE220-2393-B278-71C5-4CD7A009A71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48325" y="4886715"/>
                  <a:ext cx="634159" cy="0"/>
                </a:xfrm>
                <a:prstGeom prst="straightConnector1">
                  <a:avLst/>
                </a:prstGeom>
                <a:ln w="19050">
                  <a:solidFill>
                    <a:schemeClr val="bg1"/>
                  </a:solidFill>
                  <a:prstDash val="dash"/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9" name="Immagine 38" descr="Immagine che contiene Elementi grafici, simbolo, Carattere, clipart&#10;&#10;Descrizione generata automaticamente">
                  <a:extLst>
                    <a:ext uri="{FF2B5EF4-FFF2-40B4-BE49-F238E27FC236}">
                      <a16:creationId xmlns:a16="http://schemas.microsoft.com/office/drawing/2014/main" id="{64A6ADE0-91E8-D93D-BE75-886FF8F2C9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135861" y="4582188"/>
                  <a:ext cx="963338" cy="963338"/>
                </a:xfrm>
                <a:prstGeom prst="rect">
                  <a:avLst/>
                </a:prstGeom>
              </p:spPr>
            </p:pic>
          </p:grpSp>
        </p:grpSp>
        <p:cxnSp>
          <p:nvCxnSpPr>
            <p:cNvPr id="43" name="Connettore a gomito 42">
              <a:extLst>
                <a:ext uri="{FF2B5EF4-FFF2-40B4-BE49-F238E27FC236}">
                  <a16:creationId xmlns:a16="http://schemas.microsoft.com/office/drawing/2014/main" id="{5C84C6CF-A417-8403-C16E-DC1C46A2DDB8}"/>
                </a:ext>
              </a:extLst>
            </p:cNvPr>
            <p:cNvCxnSpPr>
              <a:cxnSpLocks/>
              <a:stCxn id="23" idx="3"/>
              <a:endCxn id="56" idx="1"/>
            </p:cNvCxnSpPr>
            <p:nvPr/>
          </p:nvCxnSpPr>
          <p:spPr>
            <a:xfrm>
              <a:off x="2058927" y="2233970"/>
              <a:ext cx="2625621" cy="229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a gomito 46">
              <a:extLst>
                <a:ext uri="{FF2B5EF4-FFF2-40B4-BE49-F238E27FC236}">
                  <a16:creationId xmlns:a16="http://schemas.microsoft.com/office/drawing/2014/main" id="{863B2C9B-EE3E-B0F2-CBB9-5854F4AECDF0}"/>
                </a:ext>
              </a:extLst>
            </p:cNvPr>
            <p:cNvCxnSpPr>
              <a:cxnSpLocks/>
              <a:stCxn id="27" idx="2"/>
              <a:endCxn id="62" idx="0"/>
            </p:cNvCxnSpPr>
            <p:nvPr/>
          </p:nvCxnSpPr>
          <p:spPr>
            <a:xfrm rot="5400000">
              <a:off x="5383669" y="-192263"/>
              <a:ext cx="1918919" cy="7940220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4" name="Gruppo 53">
              <a:extLst>
                <a:ext uri="{FF2B5EF4-FFF2-40B4-BE49-F238E27FC236}">
                  <a16:creationId xmlns:a16="http://schemas.microsoft.com/office/drawing/2014/main" id="{9340476B-3F25-13E3-8108-0D9FDF32F591}"/>
                </a:ext>
              </a:extLst>
            </p:cNvPr>
            <p:cNvGrpSpPr/>
            <p:nvPr/>
          </p:nvGrpSpPr>
          <p:grpSpPr>
            <a:xfrm>
              <a:off x="878398" y="1198706"/>
              <a:ext cx="1317996" cy="1526391"/>
              <a:chOff x="665348" y="1081203"/>
              <a:chExt cx="1317996" cy="1526391"/>
            </a:xfrm>
          </p:grpSpPr>
          <p:grpSp>
            <p:nvGrpSpPr>
              <p:cNvPr id="24" name="Gruppo 23">
                <a:extLst>
                  <a:ext uri="{FF2B5EF4-FFF2-40B4-BE49-F238E27FC236}">
                    <a16:creationId xmlns:a16="http://schemas.microsoft.com/office/drawing/2014/main" id="{66825000-52F7-E02C-3B47-076CDF2997CF}"/>
                  </a:ext>
                </a:extLst>
              </p:cNvPr>
              <p:cNvGrpSpPr/>
              <p:nvPr/>
            </p:nvGrpSpPr>
            <p:grpSpPr>
              <a:xfrm>
                <a:off x="802817" y="1597005"/>
                <a:ext cx="1043060" cy="1010589"/>
                <a:chOff x="1943495" y="1111546"/>
                <a:chExt cx="1043060" cy="1010589"/>
              </a:xfrm>
            </p:grpSpPr>
            <p:grpSp>
              <p:nvGrpSpPr>
                <p:cNvPr id="22" name="Gruppo 21">
                  <a:extLst>
                    <a:ext uri="{FF2B5EF4-FFF2-40B4-BE49-F238E27FC236}">
                      <a16:creationId xmlns:a16="http://schemas.microsoft.com/office/drawing/2014/main" id="{5E0B9C6D-104C-31EF-CEDF-88BFB30F7938}"/>
                    </a:ext>
                  </a:extLst>
                </p:cNvPr>
                <p:cNvGrpSpPr/>
                <p:nvPr/>
              </p:nvGrpSpPr>
              <p:grpSpPr>
                <a:xfrm>
                  <a:off x="2060246" y="1111546"/>
                  <a:ext cx="809559" cy="884375"/>
                  <a:chOff x="816737" y="881749"/>
                  <a:chExt cx="957472" cy="1045957"/>
                </a:xfrm>
              </p:grpSpPr>
              <p:pic>
                <p:nvPicPr>
                  <p:cNvPr id="17" name="Immagine 16" descr="Immagine che contiene Elementi grafici, simbolo, Carattere, clipart&#10;&#10;Descrizione generata automaticamente">
                    <a:extLst>
                      <a:ext uri="{FF2B5EF4-FFF2-40B4-BE49-F238E27FC236}">
                        <a16:creationId xmlns:a16="http://schemas.microsoft.com/office/drawing/2014/main" id="{DE4277DF-ABE0-8662-90BE-94C58F331C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6737" y="970234"/>
                    <a:ext cx="957472" cy="957472"/>
                  </a:xfrm>
                  <a:prstGeom prst="rect">
                    <a:avLst/>
                  </a:prstGeom>
                </p:spPr>
              </p:pic>
              <p:sp>
                <p:nvSpPr>
                  <p:cNvPr id="18" name="Rettangolo 17">
                    <a:extLst>
                      <a:ext uri="{FF2B5EF4-FFF2-40B4-BE49-F238E27FC236}">
                        <a16:creationId xmlns:a16="http://schemas.microsoft.com/office/drawing/2014/main" id="{7BD7213B-3A2C-FED1-5744-EE4F35172DF7}"/>
                      </a:ext>
                    </a:extLst>
                  </p:cNvPr>
                  <p:cNvSpPr/>
                  <p:nvPr/>
                </p:nvSpPr>
                <p:spPr>
                  <a:xfrm rot="2430187">
                    <a:off x="881559" y="881749"/>
                    <a:ext cx="216681" cy="279555"/>
                  </a:xfrm>
                  <a:prstGeom prst="rect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 dirty="0"/>
                  </a:p>
                </p:txBody>
              </p:sp>
              <p:sp>
                <p:nvSpPr>
                  <p:cNvPr id="19" name="Rettangolo 18">
                    <a:extLst>
                      <a:ext uri="{FF2B5EF4-FFF2-40B4-BE49-F238E27FC236}">
                        <a16:creationId xmlns:a16="http://schemas.microsoft.com/office/drawing/2014/main" id="{AC1AEC80-F66D-2BCA-0AFF-8C00679DDBF2}"/>
                      </a:ext>
                    </a:extLst>
                  </p:cNvPr>
                  <p:cNvSpPr/>
                  <p:nvPr/>
                </p:nvSpPr>
                <p:spPr>
                  <a:xfrm rot="2430187">
                    <a:off x="1505070" y="1330834"/>
                    <a:ext cx="151078" cy="257107"/>
                  </a:xfrm>
                  <a:prstGeom prst="rect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 dirty="0"/>
                  </a:p>
                </p:txBody>
              </p:sp>
              <p:sp>
                <p:nvSpPr>
                  <p:cNvPr id="20" name="Rettangolo 19">
                    <a:extLst>
                      <a:ext uri="{FF2B5EF4-FFF2-40B4-BE49-F238E27FC236}">
                        <a16:creationId xmlns:a16="http://schemas.microsoft.com/office/drawing/2014/main" id="{707395E0-CE3C-2070-8970-BF278D252095}"/>
                      </a:ext>
                    </a:extLst>
                  </p:cNvPr>
                  <p:cNvSpPr/>
                  <p:nvPr/>
                </p:nvSpPr>
                <p:spPr>
                  <a:xfrm rot="19077877">
                    <a:off x="1503816" y="902278"/>
                    <a:ext cx="151078" cy="257107"/>
                  </a:xfrm>
                  <a:prstGeom prst="rect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 dirty="0"/>
                  </a:p>
                </p:txBody>
              </p:sp>
              <p:sp>
                <p:nvSpPr>
                  <p:cNvPr id="21" name="Rettangolo 20">
                    <a:extLst>
                      <a:ext uri="{FF2B5EF4-FFF2-40B4-BE49-F238E27FC236}">
                        <a16:creationId xmlns:a16="http://schemas.microsoft.com/office/drawing/2014/main" id="{4D258A38-D243-341D-5887-B9E6B79B6C2C}"/>
                      </a:ext>
                    </a:extLst>
                  </p:cNvPr>
                  <p:cNvSpPr/>
                  <p:nvPr/>
                </p:nvSpPr>
                <p:spPr>
                  <a:xfrm rot="19077877">
                    <a:off x="930872" y="1367567"/>
                    <a:ext cx="151078" cy="257107"/>
                  </a:xfrm>
                  <a:prstGeom prst="rect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 dirty="0"/>
                  </a:p>
                </p:txBody>
              </p:sp>
            </p:grpSp>
            <p:sp>
              <p:nvSpPr>
                <p:cNvPr id="23" name="Rettangolo con angoli arrotondati 22">
                  <a:extLst>
                    <a:ext uri="{FF2B5EF4-FFF2-40B4-BE49-F238E27FC236}">
                      <a16:creationId xmlns:a16="http://schemas.microsoft.com/office/drawing/2014/main" id="{C62B4794-B4B0-0867-3FBE-3F775EAD2DF3}"/>
                    </a:ext>
                  </a:extLst>
                </p:cNvPr>
                <p:cNvSpPr/>
                <p:nvPr/>
              </p:nvSpPr>
              <p:spPr>
                <a:xfrm>
                  <a:off x="1943495" y="1139880"/>
                  <a:ext cx="1043060" cy="982255"/>
                </a:xfrm>
                <a:prstGeom prst="roundRect">
                  <a:avLst>
                    <a:gd name="adj" fmla="val 7027"/>
                  </a:avLst>
                </a:prstGeom>
                <a:noFill/>
                <a:ln w="28575">
                  <a:solidFill>
                    <a:srgbClr val="DA627D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grpSp>
            <p:nvGrpSpPr>
              <p:cNvPr id="53" name="Gruppo 52">
                <a:extLst>
                  <a:ext uri="{FF2B5EF4-FFF2-40B4-BE49-F238E27FC236}">
                    <a16:creationId xmlns:a16="http://schemas.microsoft.com/office/drawing/2014/main" id="{67267F44-0440-49F6-04B6-B766EC27F6F0}"/>
                  </a:ext>
                </a:extLst>
              </p:cNvPr>
              <p:cNvGrpSpPr/>
              <p:nvPr/>
            </p:nvGrpSpPr>
            <p:grpSpPr>
              <a:xfrm>
                <a:off x="665348" y="1081203"/>
                <a:ext cx="1317996" cy="510965"/>
                <a:chOff x="659397" y="1024052"/>
                <a:chExt cx="1317996" cy="510965"/>
              </a:xfrm>
            </p:grpSpPr>
            <p:sp>
              <p:nvSpPr>
                <p:cNvPr id="51" name="CasellaDiTesto 50">
                  <a:extLst>
                    <a:ext uri="{FF2B5EF4-FFF2-40B4-BE49-F238E27FC236}">
                      <a16:creationId xmlns:a16="http://schemas.microsoft.com/office/drawing/2014/main" id="{2AF86B73-6CA5-AE2A-02B7-FCE722177918}"/>
                    </a:ext>
                  </a:extLst>
                </p:cNvPr>
                <p:cNvSpPr txBox="1"/>
                <p:nvPr/>
              </p:nvSpPr>
              <p:spPr>
                <a:xfrm>
                  <a:off x="659397" y="1024052"/>
                  <a:ext cx="1317996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450" b="1" dirty="0" err="1">
                      <a:solidFill>
                        <a:schemeClr val="bg1"/>
                      </a:solidFill>
                    </a:rPr>
                    <a:t>OpenCV</a:t>
                  </a:r>
                  <a:endParaRPr lang="it-IT" sz="145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2" name="CasellaDiTesto 51">
                  <a:extLst>
                    <a:ext uri="{FF2B5EF4-FFF2-40B4-BE49-F238E27FC236}">
                      <a16:creationId xmlns:a16="http://schemas.microsoft.com/office/drawing/2014/main" id="{7290D22C-DFA2-09CE-397C-4F99001A2330}"/>
                    </a:ext>
                  </a:extLst>
                </p:cNvPr>
                <p:cNvSpPr txBox="1"/>
                <p:nvPr/>
              </p:nvSpPr>
              <p:spPr>
                <a:xfrm>
                  <a:off x="700027" y="1242629"/>
                  <a:ext cx="1241193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300" spc="300" dirty="0">
                      <a:solidFill>
                        <a:schemeClr val="bg1"/>
                      </a:solidFill>
                    </a:rPr>
                    <a:t>FRAME</a:t>
                  </a:r>
                </a:p>
              </p:txBody>
            </p:sp>
          </p:grpSp>
        </p:grpSp>
        <p:grpSp>
          <p:nvGrpSpPr>
            <p:cNvPr id="66" name="Gruppo 65">
              <a:extLst>
                <a:ext uri="{FF2B5EF4-FFF2-40B4-BE49-F238E27FC236}">
                  <a16:creationId xmlns:a16="http://schemas.microsoft.com/office/drawing/2014/main" id="{7693FB11-9C56-8478-7A29-A2C98764CCAB}"/>
                </a:ext>
              </a:extLst>
            </p:cNvPr>
            <p:cNvGrpSpPr/>
            <p:nvPr/>
          </p:nvGrpSpPr>
          <p:grpSpPr>
            <a:xfrm>
              <a:off x="4606067" y="1408026"/>
              <a:ext cx="2567939" cy="1307217"/>
              <a:chOff x="2825324" y="3049602"/>
              <a:chExt cx="2567939" cy="1307217"/>
            </a:xfrm>
          </p:grpSpPr>
          <p:grpSp>
            <p:nvGrpSpPr>
              <p:cNvPr id="58" name="Gruppo 57">
                <a:extLst>
                  <a:ext uri="{FF2B5EF4-FFF2-40B4-BE49-F238E27FC236}">
                    <a16:creationId xmlns:a16="http://schemas.microsoft.com/office/drawing/2014/main" id="{09C9E545-7EDD-0D96-7DDE-A9D7ECAA42D9}"/>
                  </a:ext>
                </a:extLst>
              </p:cNvPr>
              <p:cNvGrpSpPr/>
              <p:nvPr/>
            </p:nvGrpSpPr>
            <p:grpSpPr>
              <a:xfrm>
                <a:off x="2825324" y="3557028"/>
                <a:ext cx="2567939" cy="620006"/>
                <a:chOff x="2830798" y="3557028"/>
                <a:chExt cx="2567939" cy="620006"/>
              </a:xfrm>
            </p:grpSpPr>
            <p:sp>
              <p:nvSpPr>
                <p:cNvPr id="6" name="CasellaDiTesto 5">
                  <a:extLst>
                    <a:ext uri="{FF2B5EF4-FFF2-40B4-BE49-F238E27FC236}">
                      <a16:creationId xmlns:a16="http://schemas.microsoft.com/office/drawing/2014/main" id="{4B86E2AD-B0C3-E9E7-8FA5-1CA0B8674791}"/>
                    </a:ext>
                  </a:extLst>
                </p:cNvPr>
                <p:cNvSpPr txBox="1"/>
                <p:nvPr/>
              </p:nvSpPr>
              <p:spPr>
                <a:xfrm>
                  <a:off x="2888071" y="3853869"/>
                  <a:ext cx="2453391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500" spc="300" dirty="0">
                      <a:solidFill>
                        <a:schemeClr val="bg1"/>
                      </a:solidFill>
                    </a:rPr>
                    <a:t>HAAR CASCADE</a:t>
                  </a:r>
                </a:p>
              </p:txBody>
            </p:sp>
            <p:sp>
              <p:nvSpPr>
                <p:cNvPr id="13" name="CasellaDiTesto 12">
                  <a:extLst>
                    <a:ext uri="{FF2B5EF4-FFF2-40B4-BE49-F238E27FC236}">
                      <a16:creationId xmlns:a16="http://schemas.microsoft.com/office/drawing/2014/main" id="{AFA3E7C1-FB14-DB47-3CCE-4FA94BE30256}"/>
                    </a:ext>
                  </a:extLst>
                </p:cNvPr>
                <p:cNvSpPr txBox="1"/>
                <p:nvPr/>
              </p:nvSpPr>
              <p:spPr>
                <a:xfrm>
                  <a:off x="2830798" y="3557028"/>
                  <a:ext cx="2567939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500" b="1" dirty="0" err="1">
                      <a:solidFill>
                        <a:schemeClr val="bg1"/>
                      </a:solidFill>
                    </a:rPr>
                    <a:t>OpenCV</a:t>
                  </a:r>
                  <a:endParaRPr lang="it-IT" sz="1500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56" name="Rettangolo con angoli arrotondati 55">
                <a:extLst>
                  <a:ext uri="{FF2B5EF4-FFF2-40B4-BE49-F238E27FC236}">
                    <a16:creationId xmlns:a16="http://schemas.microsoft.com/office/drawing/2014/main" id="{F5962FA1-16DE-5B24-47D5-AA30D34F9852}"/>
                  </a:ext>
                </a:extLst>
              </p:cNvPr>
              <p:cNvSpPr/>
              <p:nvPr/>
            </p:nvSpPr>
            <p:spPr>
              <a:xfrm>
                <a:off x="2903805" y="3394730"/>
                <a:ext cx="2410977" cy="962089"/>
              </a:xfrm>
              <a:prstGeom prst="roundRect">
                <a:avLst>
                  <a:gd name="adj" fmla="val 7027"/>
                </a:avLst>
              </a:prstGeom>
              <a:noFill/>
              <a:ln w="28575">
                <a:solidFill>
                  <a:srgbClr val="FCA1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57" name="CasellaDiTesto 56">
                <a:extLst>
                  <a:ext uri="{FF2B5EF4-FFF2-40B4-BE49-F238E27FC236}">
                    <a16:creationId xmlns:a16="http://schemas.microsoft.com/office/drawing/2014/main" id="{0C151CE2-5E5E-E0C1-9B49-1AF0E507CF5C}"/>
                  </a:ext>
                </a:extLst>
              </p:cNvPr>
              <p:cNvSpPr txBox="1"/>
              <p:nvPr/>
            </p:nvSpPr>
            <p:spPr>
              <a:xfrm>
                <a:off x="2993234" y="3049602"/>
                <a:ext cx="2232115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300" b="1" spc="300" dirty="0">
                    <a:solidFill>
                      <a:srgbClr val="FCA17D"/>
                    </a:solidFill>
                  </a:rPr>
                  <a:t>FACE DETECTOR</a:t>
                </a:r>
              </a:p>
            </p:txBody>
          </p:sp>
        </p:grpSp>
        <p:grpSp>
          <p:nvGrpSpPr>
            <p:cNvPr id="65" name="Gruppo 64">
              <a:extLst>
                <a:ext uri="{FF2B5EF4-FFF2-40B4-BE49-F238E27FC236}">
                  <a16:creationId xmlns:a16="http://schemas.microsoft.com/office/drawing/2014/main" id="{F44CA99B-46DE-7DB4-2EFE-75A4B662FF53}"/>
                </a:ext>
              </a:extLst>
            </p:cNvPr>
            <p:cNvGrpSpPr/>
            <p:nvPr/>
          </p:nvGrpSpPr>
          <p:grpSpPr>
            <a:xfrm>
              <a:off x="841646" y="4737307"/>
              <a:ext cx="3062737" cy="1854242"/>
              <a:chOff x="1461321" y="4828228"/>
              <a:chExt cx="3062737" cy="1854242"/>
            </a:xfrm>
          </p:grpSpPr>
          <p:sp>
            <p:nvSpPr>
              <p:cNvPr id="63" name="CasellaDiTesto 62">
                <a:extLst>
                  <a:ext uri="{FF2B5EF4-FFF2-40B4-BE49-F238E27FC236}">
                    <a16:creationId xmlns:a16="http://schemas.microsoft.com/office/drawing/2014/main" id="{7AF0C601-3F2C-14BA-32CA-B58BEF13608E}"/>
                  </a:ext>
                </a:extLst>
              </p:cNvPr>
              <p:cNvSpPr txBox="1"/>
              <p:nvPr/>
            </p:nvSpPr>
            <p:spPr>
              <a:xfrm>
                <a:off x="1461321" y="6190027"/>
                <a:ext cx="3062737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300" b="1" spc="300" dirty="0">
                    <a:solidFill>
                      <a:srgbClr val="FCA17D"/>
                    </a:solidFill>
                  </a:rPr>
                  <a:t>FACIAL EXPRESSION RECOGNITION </a:t>
                </a:r>
              </a:p>
            </p:txBody>
          </p:sp>
          <p:grpSp>
            <p:nvGrpSpPr>
              <p:cNvPr id="69" name="Gruppo 68">
                <a:extLst>
                  <a:ext uri="{FF2B5EF4-FFF2-40B4-BE49-F238E27FC236}">
                    <a16:creationId xmlns:a16="http://schemas.microsoft.com/office/drawing/2014/main" id="{C72DD9AB-EB94-DE49-81C2-D52CE158C905}"/>
                  </a:ext>
                </a:extLst>
              </p:cNvPr>
              <p:cNvGrpSpPr/>
              <p:nvPr/>
            </p:nvGrpSpPr>
            <p:grpSpPr>
              <a:xfrm>
                <a:off x="1638201" y="4828228"/>
                <a:ext cx="2708984" cy="1300729"/>
                <a:chOff x="4735366" y="5158272"/>
                <a:chExt cx="2708984" cy="1300729"/>
              </a:xfrm>
            </p:grpSpPr>
            <p:sp>
              <p:nvSpPr>
                <p:cNvPr id="60" name="CasellaDiTesto 59">
                  <a:extLst>
                    <a:ext uri="{FF2B5EF4-FFF2-40B4-BE49-F238E27FC236}">
                      <a16:creationId xmlns:a16="http://schemas.microsoft.com/office/drawing/2014/main" id="{250DB27D-68F6-5F95-1E7A-AFF463C2981D}"/>
                    </a:ext>
                  </a:extLst>
                </p:cNvPr>
                <p:cNvSpPr txBox="1"/>
                <p:nvPr/>
              </p:nvSpPr>
              <p:spPr>
                <a:xfrm>
                  <a:off x="4863161" y="5748427"/>
                  <a:ext cx="245339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200" spc="300" dirty="0">
                      <a:solidFill>
                        <a:schemeClr val="bg1"/>
                      </a:solidFill>
                    </a:rPr>
                    <a:t>8 EMOTION CLASSES</a:t>
                  </a:r>
                </a:p>
              </p:txBody>
            </p:sp>
            <p:sp>
              <p:nvSpPr>
                <p:cNvPr id="61" name="CasellaDiTesto 60">
                  <a:extLst>
                    <a:ext uri="{FF2B5EF4-FFF2-40B4-BE49-F238E27FC236}">
                      <a16:creationId xmlns:a16="http://schemas.microsoft.com/office/drawing/2014/main" id="{07307C99-80A0-67BE-7C57-5772C878E8F9}"/>
                    </a:ext>
                  </a:extLst>
                </p:cNvPr>
                <p:cNvSpPr txBox="1"/>
                <p:nvPr/>
              </p:nvSpPr>
              <p:spPr>
                <a:xfrm>
                  <a:off x="4805886" y="5364192"/>
                  <a:ext cx="2567939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500" b="1" dirty="0" err="1">
                      <a:solidFill>
                        <a:schemeClr val="bg1"/>
                      </a:solidFill>
                    </a:rPr>
                    <a:t>HSEmotionONNX</a:t>
                  </a:r>
                  <a:endParaRPr lang="it-IT" sz="15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2" name="Rettangolo con angoli arrotondati 61">
                  <a:extLst>
                    <a:ext uri="{FF2B5EF4-FFF2-40B4-BE49-F238E27FC236}">
                      <a16:creationId xmlns:a16="http://schemas.microsoft.com/office/drawing/2014/main" id="{BA9D0107-AA1D-9227-5B48-63766CAFBFEE}"/>
                    </a:ext>
                  </a:extLst>
                </p:cNvPr>
                <p:cNvSpPr/>
                <p:nvPr/>
              </p:nvSpPr>
              <p:spPr>
                <a:xfrm>
                  <a:off x="4735366" y="5158272"/>
                  <a:ext cx="2708984" cy="1300729"/>
                </a:xfrm>
                <a:prstGeom prst="roundRect">
                  <a:avLst>
                    <a:gd name="adj" fmla="val 7027"/>
                  </a:avLst>
                </a:prstGeom>
                <a:noFill/>
                <a:ln w="28575">
                  <a:solidFill>
                    <a:srgbClr val="FCA17D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67" name="CasellaDiTesto 66">
                  <a:extLst>
                    <a:ext uri="{FF2B5EF4-FFF2-40B4-BE49-F238E27FC236}">
                      <a16:creationId xmlns:a16="http://schemas.microsoft.com/office/drawing/2014/main" id="{A0A12FD8-FF11-E073-7F2E-232F08ADA61E}"/>
                    </a:ext>
                  </a:extLst>
                </p:cNvPr>
                <p:cNvSpPr txBox="1"/>
                <p:nvPr/>
              </p:nvSpPr>
              <p:spPr>
                <a:xfrm>
                  <a:off x="4863161" y="5985003"/>
                  <a:ext cx="245339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200" spc="300" dirty="0">
                      <a:solidFill>
                        <a:schemeClr val="bg1"/>
                      </a:solidFill>
                    </a:rPr>
                    <a:t>(16 MB)</a:t>
                  </a:r>
                </a:p>
              </p:txBody>
            </p:sp>
          </p:grpSp>
        </p:grpSp>
        <p:cxnSp>
          <p:nvCxnSpPr>
            <p:cNvPr id="83" name="Connettore a gomito 42">
              <a:extLst>
                <a:ext uri="{FF2B5EF4-FFF2-40B4-BE49-F238E27FC236}">
                  <a16:creationId xmlns:a16="http://schemas.microsoft.com/office/drawing/2014/main" id="{18900B7E-678B-D1F7-2716-4E59701C3035}"/>
                </a:ext>
              </a:extLst>
            </p:cNvPr>
            <p:cNvCxnSpPr>
              <a:cxnSpLocks/>
              <a:stCxn id="56" idx="3"/>
              <a:endCxn id="27" idx="1"/>
            </p:cNvCxnSpPr>
            <p:nvPr/>
          </p:nvCxnSpPr>
          <p:spPr>
            <a:xfrm flipV="1">
              <a:off x="7095525" y="2233969"/>
              <a:ext cx="2597116" cy="23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a gomito 42">
              <a:extLst>
                <a:ext uri="{FF2B5EF4-FFF2-40B4-BE49-F238E27FC236}">
                  <a16:creationId xmlns:a16="http://schemas.microsoft.com/office/drawing/2014/main" id="{49778C71-B6E2-D754-5888-D7D7120BB201}"/>
                </a:ext>
              </a:extLst>
            </p:cNvPr>
            <p:cNvCxnSpPr>
              <a:cxnSpLocks/>
              <a:stCxn id="62" idx="3"/>
              <a:endCxn id="36" idx="1"/>
            </p:cNvCxnSpPr>
            <p:nvPr/>
          </p:nvCxnSpPr>
          <p:spPr>
            <a:xfrm>
              <a:off x="3727510" y="5387672"/>
              <a:ext cx="4636308" cy="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CasellaDiTesto 96">
            <a:extLst>
              <a:ext uri="{FF2B5EF4-FFF2-40B4-BE49-F238E27FC236}">
                <a16:creationId xmlns:a16="http://schemas.microsoft.com/office/drawing/2014/main" id="{0911CD55-827C-A58F-7F20-FD40B806567B}"/>
              </a:ext>
            </a:extLst>
          </p:cNvPr>
          <p:cNvSpPr txBox="1"/>
          <p:nvPr/>
        </p:nvSpPr>
        <p:spPr>
          <a:xfrm>
            <a:off x="3665066" y="348023"/>
            <a:ext cx="48618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spc="300" dirty="0">
                <a:solidFill>
                  <a:srgbClr val="DA627D"/>
                </a:solidFill>
              </a:rPr>
              <a:t>EMOTION</a:t>
            </a:r>
            <a:r>
              <a:rPr lang="it-IT" sz="1500" b="1" spc="300" dirty="0">
                <a:solidFill>
                  <a:srgbClr val="DA627D"/>
                </a:solidFill>
              </a:rPr>
              <a:t> </a:t>
            </a:r>
            <a:r>
              <a:rPr lang="it-IT" sz="1500" spc="300" dirty="0">
                <a:solidFill>
                  <a:srgbClr val="DA627D"/>
                </a:solidFill>
              </a:rPr>
              <a:t>DETECTION</a:t>
            </a:r>
            <a:r>
              <a:rPr lang="it-IT" sz="1500" b="1" spc="300" dirty="0">
                <a:solidFill>
                  <a:srgbClr val="DA627D"/>
                </a:solidFill>
              </a:rPr>
              <a:t> DEPLOYMENT</a:t>
            </a:r>
          </a:p>
        </p:txBody>
      </p:sp>
    </p:spTree>
    <p:extLst>
      <p:ext uri="{BB962C8B-B14F-4D97-AF65-F5344CB8AC3E}">
        <p14:creationId xmlns:p14="http://schemas.microsoft.com/office/powerpoint/2010/main" val="1668602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11B507-75F7-3910-0F46-1B3C867BC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po 30">
            <a:extLst>
              <a:ext uri="{FF2B5EF4-FFF2-40B4-BE49-F238E27FC236}">
                <a16:creationId xmlns:a16="http://schemas.microsoft.com/office/drawing/2014/main" id="{43F8BC41-AA8B-FA3D-4A1C-BD296EC0604A}"/>
              </a:ext>
            </a:extLst>
          </p:cNvPr>
          <p:cNvGrpSpPr/>
          <p:nvPr/>
        </p:nvGrpSpPr>
        <p:grpSpPr>
          <a:xfrm>
            <a:off x="579811" y="435895"/>
            <a:ext cx="11032379" cy="5262310"/>
            <a:chOff x="628650" y="483520"/>
            <a:chExt cx="11032379" cy="5262310"/>
          </a:xfrm>
        </p:grpSpPr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C333A96-8F19-19DE-E9C9-D6FF290AAE5C}"/>
                </a:ext>
              </a:extLst>
            </p:cNvPr>
            <p:cNvGrpSpPr/>
            <p:nvPr/>
          </p:nvGrpSpPr>
          <p:grpSpPr>
            <a:xfrm>
              <a:off x="5494884" y="483520"/>
              <a:ext cx="6166145" cy="5262310"/>
              <a:chOff x="4773426" y="766774"/>
              <a:chExt cx="6394649" cy="5457320"/>
            </a:xfrm>
          </p:grpSpPr>
          <p:pic>
            <p:nvPicPr>
              <p:cNvPr id="8" name="Immagine 7" descr="Immagine che contiene Viso umano, sorriso, persona, vestiti&#10;&#10;Descrizione generata automaticamente">
                <a:extLst>
                  <a:ext uri="{FF2B5EF4-FFF2-40B4-BE49-F238E27FC236}">
                    <a16:creationId xmlns:a16="http://schemas.microsoft.com/office/drawing/2014/main" id="{B08D3745-A805-47E8-BE04-AAEF811E5D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19649" y="766774"/>
                <a:ext cx="3048426" cy="2591162"/>
              </a:xfrm>
              <a:prstGeom prst="rect">
                <a:avLst/>
              </a:prstGeom>
            </p:spPr>
          </p:pic>
          <p:pic>
            <p:nvPicPr>
              <p:cNvPr id="10" name="Immagine 9" descr="Immagine che contiene Viso umano, persona, vestiti, testo&#10;&#10;Descrizione generata automaticamente">
                <a:extLst>
                  <a:ext uri="{FF2B5EF4-FFF2-40B4-BE49-F238E27FC236}">
                    <a16:creationId xmlns:a16="http://schemas.microsoft.com/office/drawing/2014/main" id="{AB58C94F-37C3-1E03-1DCA-93077D8ADC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78189" y="773919"/>
                <a:ext cx="3043663" cy="2576872"/>
              </a:xfrm>
              <a:prstGeom prst="rect">
                <a:avLst/>
              </a:prstGeom>
            </p:spPr>
          </p:pic>
          <p:pic>
            <p:nvPicPr>
              <p:cNvPr id="12" name="Immagine 11" descr="Immagine che contiene Viso umano, persona, schermata, uomo&#10;&#10;Descrizione generata automaticamente">
                <a:extLst>
                  <a:ext uri="{FF2B5EF4-FFF2-40B4-BE49-F238E27FC236}">
                    <a16:creationId xmlns:a16="http://schemas.microsoft.com/office/drawing/2014/main" id="{130B53ED-B77A-7341-1488-3940EC66F3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73426" y="3632932"/>
                <a:ext cx="3048426" cy="2591162"/>
              </a:xfrm>
              <a:prstGeom prst="rect">
                <a:avLst/>
              </a:prstGeom>
            </p:spPr>
          </p:pic>
          <p:pic>
            <p:nvPicPr>
              <p:cNvPr id="14" name="Immagine 13" descr="Immagine che contiene Viso umano, persona, schermata, vestiti&#10;&#10;Descrizione generata automaticamente">
                <a:extLst>
                  <a:ext uri="{FF2B5EF4-FFF2-40B4-BE49-F238E27FC236}">
                    <a16:creationId xmlns:a16="http://schemas.microsoft.com/office/drawing/2014/main" id="{ED843737-D522-DDEE-D57A-D4A38E32BE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23578" y="3632931"/>
                <a:ext cx="3044497" cy="2591163"/>
              </a:xfrm>
              <a:prstGeom prst="rect">
                <a:avLst/>
              </a:prstGeom>
            </p:spPr>
          </p:pic>
        </p:grpSp>
        <p:grpSp>
          <p:nvGrpSpPr>
            <p:cNvPr id="30" name="Gruppo 29">
              <a:extLst>
                <a:ext uri="{FF2B5EF4-FFF2-40B4-BE49-F238E27FC236}">
                  <a16:creationId xmlns:a16="http://schemas.microsoft.com/office/drawing/2014/main" id="{7556F065-C236-AAA2-E829-704DA644C090}"/>
                </a:ext>
              </a:extLst>
            </p:cNvPr>
            <p:cNvGrpSpPr/>
            <p:nvPr/>
          </p:nvGrpSpPr>
          <p:grpSpPr>
            <a:xfrm>
              <a:off x="628650" y="2108277"/>
              <a:ext cx="3855222" cy="2277964"/>
              <a:chOff x="609600" y="2183895"/>
              <a:chExt cx="3855222" cy="2277964"/>
            </a:xfrm>
          </p:grpSpPr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863C2798-C529-8E1B-C103-11BD7B5DB7E8}"/>
                  </a:ext>
                </a:extLst>
              </p:cNvPr>
              <p:cNvSpPr txBox="1"/>
              <p:nvPr/>
            </p:nvSpPr>
            <p:spPr>
              <a:xfrm>
                <a:off x="609600" y="3630862"/>
                <a:ext cx="385522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2400" b="1" spc="300" dirty="0">
                    <a:solidFill>
                      <a:schemeClr val="bg1"/>
                    </a:solidFill>
                  </a:rPr>
                  <a:t>REAL-TIME </a:t>
                </a:r>
                <a:r>
                  <a:rPr lang="it-IT" sz="2400" spc="300" dirty="0">
                    <a:solidFill>
                      <a:schemeClr val="bg1"/>
                    </a:solidFill>
                  </a:rPr>
                  <a:t>EMOTION DETECTION</a:t>
                </a:r>
              </a:p>
            </p:txBody>
          </p:sp>
          <p:grpSp>
            <p:nvGrpSpPr>
              <p:cNvPr id="7" name="Gruppo 6">
                <a:extLst>
                  <a:ext uri="{FF2B5EF4-FFF2-40B4-BE49-F238E27FC236}">
                    <a16:creationId xmlns:a16="http://schemas.microsoft.com/office/drawing/2014/main" id="{30E037C6-130A-5316-992A-750DA9A5078B}"/>
                  </a:ext>
                </a:extLst>
              </p:cNvPr>
              <p:cNvGrpSpPr/>
              <p:nvPr/>
            </p:nvGrpSpPr>
            <p:grpSpPr>
              <a:xfrm>
                <a:off x="1075814" y="2183895"/>
                <a:ext cx="2567940" cy="1348740"/>
                <a:chOff x="4709160" y="4389120"/>
                <a:chExt cx="2567940" cy="1348740"/>
              </a:xfrm>
            </p:grpSpPr>
            <p:sp>
              <p:nvSpPr>
                <p:cNvPr id="16" name="Rettangolo con angoli arrotondati 15">
                  <a:extLst>
                    <a:ext uri="{FF2B5EF4-FFF2-40B4-BE49-F238E27FC236}">
                      <a16:creationId xmlns:a16="http://schemas.microsoft.com/office/drawing/2014/main" id="{F3B7EDD4-A93F-1908-73DC-5522849DF473}"/>
                    </a:ext>
                  </a:extLst>
                </p:cNvPr>
                <p:cNvSpPr/>
                <p:nvPr/>
              </p:nvSpPr>
              <p:spPr>
                <a:xfrm>
                  <a:off x="4709160" y="4389120"/>
                  <a:ext cx="2567940" cy="1348740"/>
                </a:xfrm>
                <a:prstGeom prst="roundRect">
                  <a:avLst>
                    <a:gd name="adj" fmla="val 7027"/>
                  </a:avLst>
                </a:prstGeom>
                <a:noFill/>
                <a:ln w="28575">
                  <a:solidFill>
                    <a:srgbClr val="DA627D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grpSp>
              <p:nvGrpSpPr>
                <p:cNvPr id="25" name="Gruppo 24">
                  <a:extLst>
                    <a:ext uri="{FF2B5EF4-FFF2-40B4-BE49-F238E27FC236}">
                      <a16:creationId xmlns:a16="http://schemas.microsoft.com/office/drawing/2014/main" id="{BED0273B-05FB-BDF3-03D3-2BF40D87357D}"/>
                    </a:ext>
                  </a:extLst>
                </p:cNvPr>
                <p:cNvGrpSpPr/>
                <p:nvPr/>
              </p:nvGrpSpPr>
              <p:grpSpPr>
                <a:xfrm>
                  <a:off x="4893424" y="4564856"/>
                  <a:ext cx="2199413" cy="997269"/>
                  <a:chOff x="4899786" y="4548257"/>
                  <a:chExt cx="2199413" cy="997269"/>
                </a:xfrm>
              </p:grpSpPr>
              <p:pic>
                <p:nvPicPr>
                  <p:cNvPr id="26" name="Immagine 25" descr="Immagine che contiene Elementi grafici, simbolo, clipart, cerchio&#10;&#10;Descrizione generata automaticamente">
                    <a:extLst>
                      <a:ext uri="{FF2B5EF4-FFF2-40B4-BE49-F238E27FC236}">
                        <a16:creationId xmlns:a16="http://schemas.microsoft.com/office/drawing/2014/main" id="{F7F8BF40-AB47-6089-BB46-A9D2022A6F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899786" y="4548257"/>
                    <a:ext cx="676915" cy="676915"/>
                  </a:xfrm>
                  <a:prstGeom prst="rect">
                    <a:avLst/>
                  </a:prstGeom>
                </p:spPr>
              </p:pic>
              <p:cxnSp>
                <p:nvCxnSpPr>
                  <p:cNvPr id="27" name="Connettore a gomito 67">
                    <a:extLst>
                      <a:ext uri="{FF2B5EF4-FFF2-40B4-BE49-F238E27FC236}">
                        <a16:creationId xmlns:a16="http://schemas.microsoft.com/office/drawing/2014/main" id="{CA09E9BB-FBA5-D248-FACF-8C8E6A12F77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648325" y="4886715"/>
                    <a:ext cx="634159" cy="0"/>
                  </a:xfrm>
                  <a:prstGeom prst="straightConnector1">
                    <a:avLst/>
                  </a:prstGeom>
                  <a:ln w="19050">
                    <a:solidFill>
                      <a:schemeClr val="bg1"/>
                    </a:solidFill>
                    <a:prstDash val="dash"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28" name="Immagine 27" descr="Immagine che contiene Elementi grafici, simbolo, Carattere, clipart&#10;&#10;Descrizione generata automaticamente">
                    <a:extLst>
                      <a:ext uri="{FF2B5EF4-FFF2-40B4-BE49-F238E27FC236}">
                        <a16:creationId xmlns:a16="http://schemas.microsoft.com/office/drawing/2014/main" id="{0F20D896-799C-A625-76BA-E8AFCFAB12A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35861" y="4582188"/>
                    <a:ext cx="963338" cy="963338"/>
                  </a:xfrm>
                  <a:prstGeom prst="rect">
                    <a:avLst/>
                  </a:prstGeom>
                </p:spPr>
              </p:pic>
            </p:grpSp>
          </p:grpSp>
        </p:grpSp>
      </p:grp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E0199777-A76B-FBAE-999C-AF4AF4410C9E}"/>
              </a:ext>
            </a:extLst>
          </p:cNvPr>
          <p:cNvSpPr txBox="1"/>
          <p:nvPr/>
        </p:nvSpPr>
        <p:spPr>
          <a:xfrm>
            <a:off x="-1055167" y="6075856"/>
            <a:ext cx="14302333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30" b="1" dirty="0" err="1">
                <a:solidFill>
                  <a:srgbClr val="DA627D"/>
                </a:solidFill>
              </a:rPr>
              <a:t>pi@raspberrypi</a:t>
            </a:r>
            <a:r>
              <a:rPr lang="it-IT" sz="1630" b="1" dirty="0">
                <a:solidFill>
                  <a:srgbClr val="F9DBBD"/>
                </a:solidFill>
              </a:rPr>
              <a:t>: </a:t>
            </a:r>
            <a:r>
              <a:rPr lang="it-IT" sz="1630" dirty="0">
                <a:solidFill>
                  <a:srgbClr val="F9DBBD"/>
                </a:solidFill>
              </a:rPr>
              <a:t>~/</a:t>
            </a:r>
            <a:r>
              <a:rPr lang="it-IT" sz="1630" dirty="0" err="1">
                <a:solidFill>
                  <a:srgbClr val="F9DBBD"/>
                </a:solidFill>
              </a:rPr>
              <a:t>Progetto_IndustrialApplications</a:t>
            </a:r>
            <a:r>
              <a:rPr lang="it-IT" sz="1630" dirty="0">
                <a:solidFill>
                  <a:srgbClr val="F9DBBD"/>
                </a:solidFill>
              </a:rPr>
              <a:t>/</a:t>
            </a:r>
            <a:r>
              <a:rPr lang="it-IT" sz="1630" dirty="0" err="1">
                <a:solidFill>
                  <a:srgbClr val="F9DBBD"/>
                </a:solidFill>
              </a:rPr>
              <a:t>Prototype</a:t>
            </a:r>
            <a:r>
              <a:rPr lang="it-IT" sz="1630" dirty="0">
                <a:solidFill>
                  <a:srgbClr val="F9DBBD"/>
                </a:solidFill>
              </a:rPr>
              <a:t>/FER/Models/</a:t>
            </a:r>
            <a:r>
              <a:rPr lang="it-IT" sz="1630" dirty="0" err="1">
                <a:solidFill>
                  <a:srgbClr val="F9DBBD"/>
                </a:solidFill>
              </a:rPr>
              <a:t>HSEmotionONNX</a:t>
            </a:r>
            <a:r>
              <a:rPr lang="it-IT" sz="1630" dirty="0">
                <a:solidFill>
                  <a:srgbClr val="F9DBBD"/>
                </a:solidFill>
              </a:rPr>
              <a:t> </a:t>
            </a:r>
            <a:r>
              <a:rPr lang="it-IT" sz="1630" b="1" dirty="0">
                <a:solidFill>
                  <a:srgbClr val="F9DBBD"/>
                </a:solidFill>
              </a:rPr>
              <a:t>$ </a:t>
            </a:r>
            <a:r>
              <a:rPr lang="it-IT" sz="1630" dirty="0">
                <a:solidFill>
                  <a:schemeClr val="bg1"/>
                </a:solidFill>
              </a:rPr>
              <a:t>python3  hsemotion_onnx.py</a:t>
            </a:r>
            <a:endParaRPr lang="it-IT" sz="1630" b="1" dirty="0">
              <a:solidFill>
                <a:srgbClr val="F9DB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86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514D58-8ED5-0CB9-BA89-A4CA3F7B3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uppo 21">
            <a:extLst>
              <a:ext uri="{FF2B5EF4-FFF2-40B4-BE49-F238E27FC236}">
                <a16:creationId xmlns:a16="http://schemas.microsoft.com/office/drawing/2014/main" id="{9EF02E7D-86DB-E8B5-AB5C-E147AFFC22AA}"/>
              </a:ext>
            </a:extLst>
          </p:cNvPr>
          <p:cNvGrpSpPr/>
          <p:nvPr/>
        </p:nvGrpSpPr>
        <p:grpSpPr>
          <a:xfrm>
            <a:off x="1541800" y="2329158"/>
            <a:ext cx="9108401" cy="1497376"/>
            <a:chOff x="1375112" y="2491083"/>
            <a:chExt cx="9108401" cy="1497376"/>
          </a:xfrm>
        </p:grpSpPr>
        <p:grpSp>
          <p:nvGrpSpPr>
            <p:cNvPr id="12" name="Gruppo 11">
              <a:extLst>
                <a:ext uri="{FF2B5EF4-FFF2-40B4-BE49-F238E27FC236}">
                  <a16:creationId xmlns:a16="http://schemas.microsoft.com/office/drawing/2014/main" id="{E8E2D53D-3042-1511-0B73-7F42D56BE356}"/>
                </a:ext>
              </a:extLst>
            </p:cNvPr>
            <p:cNvGrpSpPr/>
            <p:nvPr/>
          </p:nvGrpSpPr>
          <p:grpSpPr>
            <a:xfrm>
              <a:off x="1375112" y="2491083"/>
              <a:ext cx="2992926" cy="1497376"/>
              <a:chOff x="1318312" y="2491083"/>
              <a:chExt cx="2992926" cy="1497376"/>
            </a:xfrm>
          </p:grpSpPr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2E561D78-387B-CAE1-ED46-85CA10A58510}"/>
                  </a:ext>
                </a:extLst>
              </p:cNvPr>
              <p:cNvSpPr txBox="1"/>
              <p:nvPr/>
            </p:nvSpPr>
            <p:spPr>
              <a:xfrm>
                <a:off x="1318312" y="3649905"/>
                <a:ext cx="298827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600" spc="300" dirty="0">
                    <a:solidFill>
                      <a:srgbClr val="DA627D"/>
                    </a:solidFill>
                  </a:rPr>
                  <a:t>WITH PREVIEW</a:t>
                </a:r>
              </a:p>
            </p:txBody>
          </p:sp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230C32E6-7226-B1E1-92AE-692786FA1E19}"/>
                  </a:ext>
                </a:extLst>
              </p:cNvPr>
              <p:cNvSpPr txBox="1"/>
              <p:nvPr/>
            </p:nvSpPr>
            <p:spPr>
              <a:xfrm>
                <a:off x="1318313" y="2491083"/>
                <a:ext cx="29882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3200" b="1" spc="300" dirty="0">
                    <a:solidFill>
                      <a:schemeClr val="bg1"/>
                    </a:solidFill>
                  </a:rPr>
                  <a:t>~</a:t>
                </a:r>
                <a:r>
                  <a:rPr lang="it-IT" sz="3600" b="1" dirty="0">
                    <a:solidFill>
                      <a:schemeClr val="bg1"/>
                    </a:solidFill>
                  </a:rPr>
                  <a:t>0.50</a:t>
                </a:r>
              </a:p>
            </p:txBody>
          </p:sp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D3C6B30A-0985-2B78-ABA3-22D67883F0CF}"/>
                  </a:ext>
                </a:extLst>
              </p:cNvPr>
              <p:cNvSpPr txBox="1"/>
              <p:nvPr/>
            </p:nvSpPr>
            <p:spPr>
              <a:xfrm>
                <a:off x="1322963" y="2844349"/>
                <a:ext cx="298827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5400" spc="300" dirty="0">
                    <a:solidFill>
                      <a:schemeClr val="bg1"/>
                    </a:solidFill>
                  </a:rPr>
                  <a:t>FPS</a:t>
                </a:r>
                <a:endParaRPr lang="it-IT" sz="4400" spc="3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EADF3D0F-F212-224C-A42F-950F89557F43}"/>
                </a:ext>
              </a:extLst>
            </p:cNvPr>
            <p:cNvGrpSpPr/>
            <p:nvPr/>
          </p:nvGrpSpPr>
          <p:grpSpPr>
            <a:xfrm>
              <a:off x="7490587" y="2491083"/>
              <a:ext cx="2992926" cy="1497376"/>
              <a:chOff x="1318312" y="2491083"/>
              <a:chExt cx="2992926" cy="1497376"/>
            </a:xfrm>
          </p:grpSpPr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5BB63D2F-C689-41E7-3831-3E9DE0460743}"/>
                  </a:ext>
                </a:extLst>
              </p:cNvPr>
              <p:cNvSpPr txBox="1"/>
              <p:nvPr/>
            </p:nvSpPr>
            <p:spPr>
              <a:xfrm>
                <a:off x="1318312" y="3649905"/>
                <a:ext cx="298827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600" spc="300" dirty="0">
                    <a:solidFill>
                      <a:srgbClr val="DA627D"/>
                    </a:solidFill>
                  </a:rPr>
                  <a:t>WITHOUT PREVIEW</a:t>
                </a:r>
              </a:p>
            </p:txBody>
          </p:sp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0DC656ED-C2BF-7216-AE99-289C33A563BB}"/>
                  </a:ext>
                </a:extLst>
              </p:cNvPr>
              <p:cNvSpPr txBox="1"/>
              <p:nvPr/>
            </p:nvSpPr>
            <p:spPr>
              <a:xfrm>
                <a:off x="1318313" y="2491083"/>
                <a:ext cx="29882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3200" b="1" spc="300" dirty="0">
                    <a:solidFill>
                      <a:schemeClr val="bg1"/>
                    </a:solidFill>
                  </a:rPr>
                  <a:t>~</a:t>
                </a:r>
                <a:r>
                  <a:rPr lang="it-IT" sz="3600" b="1" dirty="0">
                    <a:solidFill>
                      <a:schemeClr val="bg1"/>
                    </a:solidFill>
                  </a:rPr>
                  <a:t>0.90</a:t>
                </a:r>
              </a:p>
            </p:txBody>
          </p:sp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97B59328-CBBD-530D-AF7A-2AE002AF5AF3}"/>
                  </a:ext>
                </a:extLst>
              </p:cNvPr>
              <p:cNvSpPr txBox="1"/>
              <p:nvPr/>
            </p:nvSpPr>
            <p:spPr>
              <a:xfrm>
                <a:off x="1322963" y="2844349"/>
                <a:ext cx="298827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5400" spc="300" dirty="0">
                    <a:solidFill>
                      <a:schemeClr val="bg1"/>
                    </a:solidFill>
                  </a:rPr>
                  <a:t>FPS</a:t>
                </a:r>
                <a:endParaRPr lang="it-IT" sz="4400" spc="3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A14B68F6-D8F5-6505-0F24-1536A67A5FB8}"/>
              </a:ext>
            </a:extLst>
          </p:cNvPr>
          <p:cNvGrpSpPr/>
          <p:nvPr/>
        </p:nvGrpSpPr>
        <p:grpSpPr>
          <a:xfrm>
            <a:off x="1153705" y="4640648"/>
            <a:ext cx="9884590" cy="1306590"/>
            <a:chOff x="825813" y="4640648"/>
            <a:chExt cx="9884590" cy="1306590"/>
          </a:xfrm>
        </p:grpSpPr>
        <p:grpSp>
          <p:nvGrpSpPr>
            <p:cNvPr id="23" name="Gruppo 22">
              <a:extLst>
                <a:ext uri="{FF2B5EF4-FFF2-40B4-BE49-F238E27FC236}">
                  <a16:creationId xmlns:a16="http://schemas.microsoft.com/office/drawing/2014/main" id="{9E225B95-256D-E1A9-EA1C-1636EE31E98C}"/>
                </a:ext>
              </a:extLst>
            </p:cNvPr>
            <p:cNvGrpSpPr/>
            <p:nvPr/>
          </p:nvGrpSpPr>
          <p:grpSpPr>
            <a:xfrm>
              <a:off x="9381156" y="4640648"/>
              <a:ext cx="1329247" cy="1306590"/>
              <a:chOff x="5133633" y="4087933"/>
              <a:chExt cx="1329247" cy="1306590"/>
            </a:xfrm>
          </p:grpSpPr>
          <p:pic>
            <p:nvPicPr>
              <p:cNvPr id="9" name="Immagine 8" descr="Immagine che contiene simbolo, cerchio, Elementi grafici, logo&#10;&#10;Descrizione generata automaticamente">
                <a:extLst>
                  <a:ext uri="{FF2B5EF4-FFF2-40B4-BE49-F238E27FC236}">
                    <a16:creationId xmlns:a16="http://schemas.microsoft.com/office/drawing/2014/main" id="{3EAF9DC0-043F-C0B4-1F9F-714ACDDBAD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33633" y="4527408"/>
                <a:ext cx="867115" cy="867115"/>
              </a:xfrm>
              <a:prstGeom prst="rect">
                <a:avLst/>
              </a:prstGeom>
            </p:spPr>
          </p:pic>
          <p:pic>
            <p:nvPicPr>
              <p:cNvPr id="19" name="Immagine 18" descr="Immagine che contiene clipart, Elementi grafici, testo, logo&#10;&#10;Descrizione generata automaticamente">
                <a:extLst>
                  <a:ext uri="{FF2B5EF4-FFF2-40B4-BE49-F238E27FC236}">
                    <a16:creationId xmlns:a16="http://schemas.microsoft.com/office/drawing/2014/main" id="{5E614753-91E0-1235-4D7D-69DFDF7A9C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29114" y="4087933"/>
                <a:ext cx="733766" cy="733766"/>
              </a:xfrm>
              <a:prstGeom prst="rect">
                <a:avLst/>
              </a:prstGeom>
            </p:spPr>
          </p:pic>
        </p:grpSp>
        <p:grpSp>
          <p:nvGrpSpPr>
            <p:cNvPr id="28" name="Gruppo 27">
              <a:extLst>
                <a:ext uri="{FF2B5EF4-FFF2-40B4-BE49-F238E27FC236}">
                  <a16:creationId xmlns:a16="http://schemas.microsoft.com/office/drawing/2014/main" id="{BF0FF634-F1A5-10EE-3252-9F63C4255241}"/>
                </a:ext>
              </a:extLst>
            </p:cNvPr>
            <p:cNvGrpSpPr/>
            <p:nvPr/>
          </p:nvGrpSpPr>
          <p:grpSpPr>
            <a:xfrm>
              <a:off x="825813" y="5293943"/>
              <a:ext cx="8555343" cy="505267"/>
              <a:chOff x="834778" y="5108993"/>
              <a:chExt cx="8555343" cy="505267"/>
            </a:xfrm>
          </p:grpSpPr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0D0952C-0F5A-A9DD-9227-7F31B32A4B30}"/>
                  </a:ext>
                </a:extLst>
              </p:cNvPr>
              <p:cNvSpPr txBox="1"/>
              <p:nvPr/>
            </p:nvSpPr>
            <p:spPr>
              <a:xfrm>
                <a:off x="2948616" y="5176960"/>
                <a:ext cx="6664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b="1" spc="300" dirty="0">
                    <a:solidFill>
                      <a:srgbClr val="DA627D"/>
                    </a:solidFill>
                  </a:rPr>
                  <a:t>+</a:t>
                </a:r>
              </a:p>
            </p:txBody>
          </p:sp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A868323E-0A11-263E-FD6F-BD277890C10C}"/>
                  </a:ext>
                </a:extLst>
              </p:cNvPr>
              <p:cNvSpPr txBox="1"/>
              <p:nvPr/>
            </p:nvSpPr>
            <p:spPr>
              <a:xfrm>
                <a:off x="3495338" y="5207738"/>
                <a:ext cx="255232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400" spc="300" dirty="0">
                    <a:solidFill>
                      <a:schemeClr val="bg1"/>
                    </a:solidFill>
                  </a:rPr>
                  <a:t>RASPBERRY PI 3B+</a:t>
                </a:r>
              </a:p>
            </p:txBody>
          </p:sp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D8E62AF5-0ECF-4CE8-669F-80F57D7821E9}"/>
                  </a:ext>
                </a:extLst>
              </p:cNvPr>
              <p:cNvSpPr txBox="1"/>
              <p:nvPr/>
            </p:nvSpPr>
            <p:spPr>
              <a:xfrm>
                <a:off x="834778" y="5207738"/>
                <a:ext cx="22335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400" spc="300" dirty="0" err="1">
                    <a:solidFill>
                      <a:schemeClr val="bg1"/>
                    </a:solidFill>
                  </a:rPr>
                  <a:t>HSEmotionONNX</a:t>
                </a:r>
                <a:endParaRPr lang="it-IT" sz="1400" spc="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CasellaDiTesto 24">
                <a:extLst>
                  <a:ext uri="{FF2B5EF4-FFF2-40B4-BE49-F238E27FC236}">
                    <a16:creationId xmlns:a16="http://schemas.microsoft.com/office/drawing/2014/main" id="{0EBE5D78-8B59-A010-DD8E-17A24ED8D6A1}"/>
                  </a:ext>
                </a:extLst>
              </p:cNvPr>
              <p:cNvSpPr txBox="1"/>
              <p:nvPr/>
            </p:nvSpPr>
            <p:spPr>
              <a:xfrm>
                <a:off x="6362020" y="5108993"/>
                <a:ext cx="2481377" cy="5052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100"/>
                  </a:spcBef>
                </a:pPr>
                <a:r>
                  <a:rPr lang="it-IT" sz="1400" spc="300" dirty="0">
                    <a:solidFill>
                      <a:schemeClr val="bg1"/>
                    </a:solidFill>
                  </a:rPr>
                  <a:t>RASPBERRY PI OS</a:t>
                </a:r>
              </a:p>
              <a:p>
                <a:pPr algn="ctr">
                  <a:spcBef>
                    <a:spcPts val="100"/>
                  </a:spcBef>
                </a:pPr>
                <a:r>
                  <a:rPr lang="it-IT" sz="1200" spc="300" dirty="0">
                    <a:solidFill>
                      <a:schemeClr val="bg1"/>
                    </a:solidFill>
                  </a:rPr>
                  <a:t>(DEBIAN 12 – 64 BIT)</a:t>
                </a:r>
                <a:endParaRPr lang="it-IT" sz="1400" spc="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CasellaDiTesto 25">
                <a:extLst>
                  <a:ext uri="{FF2B5EF4-FFF2-40B4-BE49-F238E27FC236}">
                    <a16:creationId xmlns:a16="http://schemas.microsoft.com/office/drawing/2014/main" id="{C297AF2C-84CC-9C34-C835-4FEA4F42BD3C}"/>
                  </a:ext>
                </a:extLst>
              </p:cNvPr>
              <p:cNvSpPr txBox="1"/>
              <p:nvPr/>
            </p:nvSpPr>
            <p:spPr>
              <a:xfrm>
                <a:off x="5927957" y="5176960"/>
                <a:ext cx="553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b="1" spc="300" dirty="0">
                    <a:solidFill>
                      <a:srgbClr val="DA627D"/>
                    </a:solidFill>
                  </a:rPr>
                  <a:t>+</a:t>
                </a:r>
              </a:p>
            </p:txBody>
          </p:sp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1E554C38-E217-5505-A593-880C4061DE4F}"/>
                  </a:ext>
                </a:extLst>
              </p:cNvPr>
              <p:cNvSpPr txBox="1"/>
              <p:nvPr/>
            </p:nvSpPr>
            <p:spPr>
              <a:xfrm>
                <a:off x="8723691" y="5176960"/>
                <a:ext cx="6664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b="1" spc="300" dirty="0">
                    <a:solidFill>
                      <a:srgbClr val="DA627D"/>
                    </a:solidFill>
                  </a:rPr>
                  <a:t>=</a:t>
                </a:r>
              </a:p>
            </p:txBody>
          </p:sp>
        </p:grpSp>
      </p:grp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5019F4A8-8BA0-97DB-0B23-9CBF81EC2167}"/>
              </a:ext>
            </a:extLst>
          </p:cNvPr>
          <p:cNvSpPr txBox="1"/>
          <p:nvPr/>
        </p:nvSpPr>
        <p:spPr>
          <a:xfrm>
            <a:off x="3665065" y="652286"/>
            <a:ext cx="4861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pc="300" dirty="0">
                <a:solidFill>
                  <a:srgbClr val="DA627D"/>
                </a:solidFill>
              </a:rPr>
              <a:t>WHAT ABOUT </a:t>
            </a:r>
            <a:r>
              <a:rPr lang="it-IT" b="1" spc="300" dirty="0">
                <a:solidFill>
                  <a:srgbClr val="DA627D"/>
                </a:solidFill>
              </a:rPr>
              <a:t>PERFORMANCE?</a:t>
            </a:r>
          </a:p>
        </p:txBody>
      </p:sp>
    </p:spTree>
    <p:extLst>
      <p:ext uri="{BB962C8B-B14F-4D97-AF65-F5344CB8AC3E}">
        <p14:creationId xmlns:p14="http://schemas.microsoft.com/office/powerpoint/2010/main" val="822532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1009B-C5DD-F205-E7CC-B3D83023B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267BBE5F-5A88-0C92-E224-CE0AE4DFE0A4}"/>
              </a:ext>
            </a:extLst>
          </p:cNvPr>
          <p:cNvSpPr txBox="1"/>
          <p:nvPr/>
        </p:nvSpPr>
        <p:spPr>
          <a:xfrm>
            <a:off x="1017494" y="2584586"/>
            <a:ext cx="3581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pc="300" dirty="0">
                <a:solidFill>
                  <a:srgbClr val="DA627D"/>
                </a:solidFill>
              </a:rPr>
              <a:t>THE </a:t>
            </a:r>
            <a:r>
              <a:rPr lang="it-IT" b="1" spc="300" dirty="0">
                <a:solidFill>
                  <a:srgbClr val="DA627D"/>
                </a:solidFill>
              </a:rPr>
              <a:t>DATA COLLECTION </a:t>
            </a:r>
            <a:r>
              <a:rPr lang="it-IT" spc="300" dirty="0">
                <a:solidFill>
                  <a:srgbClr val="DA627D"/>
                </a:solidFill>
              </a:rPr>
              <a:t>SYSTEM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2579D0F-8661-90AF-F988-7BE643ACF740}"/>
              </a:ext>
            </a:extLst>
          </p:cNvPr>
          <p:cNvSpPr txBox="1"/>
          <p:nvPr/>
        </p:nvSpPr>
        <p:spPr>
          <a:xfrm>
            <a:off x="5240450" y="965201"/>
            <a:ext cx="83303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spc="300" dirty="0">
                <a:solidFill>
                  <a:schemeClr val="bg1"/>
                </a:solidFill>
              </a:rPr>
              <a:t>CAPTURING EMOTIONS </a:t>
            </a:r>
          </a:p>
          <a:p>
            <a:r>
              <a:rPr lang="en-US" sz="1500" spc="300" dirty="0">
                <a:solidFill>
                  <a:schemeClr val="bg1"/>
                </a:solidFill>
              </a:rPr>
              <a:t>AND </a:t>
            </a:r>
          </a:p>
          <a:p>
            <a:r>
              <a:rPr lang="en-US" sz="1500" spc="300" dirty="0">
                <a:solidFill>
                  <a:schemeClr val="bg1"/>
                </a:solidFill>
              </a:rPr>
              <a:t>USER FEEDBACK FOR MODEL TRAINING</a:t>
            </a:r>
            <a:endParaRPr lang="it-IT" sz="1500" spc="300" dirty="0">
              <a:solidFill>
                <a:schemeClr val="bg1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DA4EC16-6C31-889B-6CDC-8CFF620B6C84}"/>
              </a:ext>
            </a:extLst>
          </p:cNvPr>
          <p:cNvSpPr txBox="1"/>
          <p:nvPr/>
        </p:nvSpPr>
        <p:spPr>
          <a:xfrm>
            <a:off x="5240450" y="1974162"/>
            <a:ext cx="6237171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sz="1500" dirty="0">
                <a:solidFill>
                  <a:schemeClr val="bg1"/>
                </a:solidFill>
              </a:rPr>
              <a:t>The system was designed to capture passengers' emotional states and feedback during rides, creating a robust dataset for analysis. It integrates:</a:t>
            </a:r>
          </a:p>
          <a:p>
            <a:pPr marL="285750" indent="-28575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/>
                </a:solidFill>
              </a:rPr>
              <a:t>Frontend</a:t>
            </a:r>
            <a:r>
              <a:rPr lang="en-US" sz="1500" dirty="0">
                <a:solidFill>
                  <a:schemeClr val="bg1"/>
                </a:solidFill>
              </a:rPr>
              <a:t> module for user interaction.</a:t>
            </a:r>
          </a:p>
          <a:p>
            <a:pPr marL="285750" indent="-28575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/>
                </a:solidFill>
              </a:rPr>
              <a:t>Backend</a:t>
            </a:r>
            <a:r>
              <a:rPr lang="en-US" sz="1500" dirty="0">
                <a:solidFill>
                  <a:schemeClr val="bg1"/>
                </a:solidFill>
              </a:rPr>
              <a:t> module for data processing and storage.  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C64E98D-AFE2-81A4-B495-421D527F69E4}"/>
              </a:ext>
            </a:extLst>
          </p:cNvPr>
          <p:cNvSpPr txBox="1"/>
          <p:nvPr/>
        </p:nvSpPr>
        <p:spPr>
          <a:xfrm>
            <a:off x="2984641" y="4043389"/>
            <a:ext cx="370652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700" b="1" spc="300" dirty="0">
                <a:solidFill>
                  <a:schemeClr val="bg1"/>
                </a:solidFill>
              </a:rPr>
              <a:t>FUTURE</a:t>
            </a:r>
            <a:r>
              <a:rPr lang="it-IT" sz="1700" spc="300" dirty="0">
                <a:solidFill>
                  <a:schemeClr val="bg1"/>
                </a:solidFill>
              </a:rPr>
              <a:t> DEVELOPMENT 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01057B8-30DF-2FCB-12B9-0FABB63F8446}"/>
              </a:ext>
            </a:extLst>
          </p:cNvPr>
          <p:cNvSpPr txBox="1"/>
          <p:nvPr/>
        </p:nvSpPr>
        <p:spPr>
          <a:xfrm>
            <a:off x="4150658" y="4804585"/>
            <a:ext cx="48274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2500"/>
              </a:spcAft>
            </a:pPr>
            <a:r>
              <a:rPr lang="en-US" sz="1500" dirty="0">
                <a:solidFill>
                  <a:schemeClr val="bg1"/>
                </a:solidFill>
              </a:rPr>
              <a:t>The collected dataset will enable training of predictive models capable of </a:t>
            </a:r>
            <a:r>
              <a:rPr lang="en-US" sz="1500" b="1" dirty="0">
                <a:solidFill>
                  <a:schemeClr val="bg1"/>
                </a:solidFill>
              </a:rPr>
              <a:t>autonomously</a:t>
            </a:r>
            <a:r>
              <a:rPr lang="en-US" sz="1500" dirty="0">
                <a:solidFill>
                  <a:schemeClr val="bg1"/>
                </a:solidFill>
              </a:rPr>
              <a:t> answering feedback form questions based on passengers’ inferred emotions. This feature bridges the gap between user feedback and adaptive driving systems, enabling </a:t>
            </a:r>
            <a:r>
              <a:rPr lang="en-US" sz="1500" b="1" dirty="0">
                <a:solidFill>
                  <a:schemeClr val="bg1"/>
                </a:solidFill>
              </a:rPr>
              <a:t>real-time</a:t>
            </a:r>
            <a:r>
              <a:rPr lang="en-US" sz="1500" dirty="0">
                <a:solidFill>
                  <a:schemeClr val="bg1"/>
                </a:solidFill>
              </a:rPr>
              <a:t> evaluations and adjustments to improve ride quality.</a:t>
            </a:r>
          </a:p>
        </p:txBody>
      </p:sp>
      <p:pic>
        <p:nvPicPr>
          <p:cNvPr id="20" name="Immagine 19" descr="Immagine che contiene Elementi grafici, Carattere, simbolo, logo&#10;&#10;Descrizione generata automaticamente">
            <a:extLst>
              <a:ext uri="{FF2B5EF4-FFF2-40B4-BE49-F238E27FC236}">
                <a16:creationId xmlns:a16="http://schemas.microsoft.com/office/drawing/2014/main" id="{99631F6F-2208-18BD-88A8-9ADE5AA87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771" y="4801832"/>
            <a:ext cx="1477328" cy="1477328"/>
          </a:xfrm>
          <a:prstGeom prst="rect">
            <a:avLst/>
          </a:prstGeom>
        </p:spPr>
      </p:pic>
      <p:pic>
        <p:nvPicPr>
          <p:cNvPr id="6" name="Immagine 5" descr="Immagine che contiene simbolo, Carattere, design, tipografia&#10;&#10;Descrizione generata automaticamente">
            <a:extLst>
              <a:ext uri="{FF2B5EF4-FFF2-40B4-BE49-F238E27FC236}">
                <a16:creationId xmlns:a16="http://schemas.microsoft.com/office/drawing/2014/main" id="{EA688304-642F-E307-F56B-1D5DB2CA7C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415" y="1003279"/>
            <a:ext cx="1478894" cy="1478894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5467BC4-4158-F990-C50D-84890E5CF7B4}"/>
              </a:ext>
            </a:extLst>
          </p:cNvPr>
          <p:cNvCxnSpPr>
            <a:cxnSpLocks/>
          </p:cNvCxnSpPr>
          <p:nvPr/>
        </p:nvCxnSpPr>
        <p:spPr>
          <a:xfrm flipV="1">
            <a:off x="4837905" y="594743"/>
            <a:ext cx="0" cy="3272407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8CF5BFC8-5F31-D0D6-A008-586AADA3107A}"/>
              </a:ext>
            </a:extLst>
          </p:cNvPr>
          <p:cNvSpPr/>
          <p:nvPr/>
        </p:nvSpPr>
        <p:spPr>
          <a:xfrm>
            <a:off x="2791096" y="3867150"/>
            <a:ext cx="4093618" cy="706423"/>
          </a:xfrm>
          <a:prstGeom prst="roundRect">
            <a:avLst>
              <a:gd name="adj" fmla="val 7027"/>
            </a:avLst>
          </a:prstGeom>
          <a:noFill/>
          <a:ln w="28575">
            <a:solidFill>
              <a:srgbClr val="DA62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0945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FB3C8A-8A6B-C0F9-4DD7-0DDAAB77A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646F1E0-94BB-CE28-B8E6-65A547E84E76}"/>
              </a:ext>
            </a:extLst>
          </p:cNvPr>
          <p:cNvSpPr txBox="1"/>
          <p:nvPr/>
        </p:nvSpPr>
        <p:spPr>
          <a:xfrm>
            <a:off x="5343895" y="1419578"/>
            <a:ext cx="4541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spc="300" dirty="0">
                <a:solidFill>
                  <a:srgbClr val="DA627D"/>
                </a:solidFill>
              </a:rPr>
              <a:t>BACKEND </a:t>
            </a:r>
            <a:r>
              <a:rPr lang="it-IT" sz="2400" spc="300" dirty="0">
                <a:solidFill>
                  <a:srgbClr val="DA627D"/>
                </a:solidFill>
              </a:rPr>
              <a:t>MODULE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D9F4111-13AE-BB21-CE1D-58B0648B3ABF}"/>
              </a:ext>
            </a:extLst>
          </p:cNvPr>
          <p:cNvSpPr txBox="1"/>
          <p:nvPr/>
        </p:nvSpPr>
        <p:spPr>
          <a:xfrm>
            <a:off x="5343895" y="2375231"/>
            <a:ext cx="581893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Processes video inputs using AI-based </a:t>
            </a:r>
            <a:r>
              <a:rPr lang="en-US" b="1" dirty="0">
                <a:solidFill>
                  <a:schemeClr val="bg1"/>
                </a:solidFill>
              </a:rPr>
              <a:t>emotion detection models</a:t>
            </a:r>
            <a:r>
              <a:rPr lang="en-US" dirty="0">
                <a:solidFill>
                  <a:schemeClr val="bg1"/>
                </a:solidFill>
              </a:rPr>
              <a:t>.  </a:t>
            </a:r>
          </a:p>
          <a:p>
            <a:pPr marL="285750" indent="-285750" algn="just"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Stores emotional data and feedback securely in a </a:t>
            </a:r>
            <a:r>
              <a:rPr lang="en-US" b="1" dirty="0">
                <a:solidFill>
                  <a:schemeClr val="bg1"/>
                </a:solidFill>
              </a:rPr>
              <a:t>structured database</a:t>
            </a:r>
            <a:r>
              <a:rPr lang="en-US" dirty="0">
                <a:solidFill>
                  <a:schemeClr val="bg1"/>
                </a:solidFill>
              </a:rPr>
              <a:t>.  </a:t>
            </a:r>
          </a:p>
          <a:p>
            <a:pPr marL="285750" indent="-285750" algn="just"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Includes a robust API layer for efficient data exchange and future model integration. </a:t>
            </a:r>
          </a:p>
        </p:txBody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E7F63DB5-45DD-7671-8174-3A32640AE803}"/>
              </a:ext>
            </a:extLst>
          </p:cNvPr>
          <p:cNvGrpSpPr/>
          <p:nvPr/>
        </p:nvGrpSpPr>
        <p:grpSpPr>
          <a:xfrm>
            <a:off x="1590364" y="3544782"/>
            <a:ext cx="2210758" cy="2210862"/>
            <a:chOff x="1237939" y="3337133"/>
            <a:chExt cx="2210758" cy="2210862"/>
          </a:xfrm>
        </p:grpSpPr>
        <p:grpSp>
          <p:nvGrpSpPr>
            <p:cNvPr id="11" name="Gruppo 10">
              <a:extLst>
                <a:ext uri="{FF2B5EF4-FFF2-40B4-BE49-F238E27FC236}">
                  <a16:creationId xmlns:a16="http://schemas.microsoft.com/office/drawing/2014/main" id="{C7E13D10-00C4-1CBA-753A-5E4430F91B30}"/>
                </a:ext>
              </a:extLst>
            </p:cNvPr>
            <p:cNvGrpSpPr/>
            <p:nvPr/>
          </p:nvGrpSpPr>
          <p:grpSpPr>
            <a:xfrm>
              <a:off x="1250592" y="3610738"/>
              <a:ext cx="2185451" cy="1810251"/>
              <a:chOff x="3598627" y="4493485"/>
              <a:chExt cx="2185451" cy="1810251"/>
            </a:xfrm>
          </p:grpSpPr>
          <p:pic>
            <p:nvPicPr>
              <p:cNvPr id="7" name="Picture 2">
                <a:extLst>
                  <a:ext uri="{FF2B5EF4-FFF2-40B4-BE49-F238E27FC236}">
                    <a16:creationId xmlns:a16="http://schemas.microsoft.com/office/drawing/2014/main" id="{6B1441CB-A41A-0D31-1722-C1BFF1A02E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7561"/>
              <a:stretch/>
            </p:blipFill>
            <p:spPr bwMode="auto">
              <a:xfrm>
                <a:off x="4115012" y="4493485"/>
                <a:ext cx="1152683" cy="11499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74CA94B0-1F54-45DB-87B7-2A076D7F5565}"/>
                  </a:ext>
                </a:extLst>
              </p:cNvPr>
              <p:cNvSpPr txBox="1"/>
              <p:nvPr/>
            </p:nvSpPr>
            <p:spPr>
              <a:xfrm>
                <a:off x="4033917" y="5781753"/>
                <a:ext cx="131487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 dirty="0">
                    <a:solidFill>
                      <a:srgbClr val="DA627D"/>
                    </a:solidFill>
                  </a:rPr>
                  <a:t>BACK-END</a:t>
                </a:r>
              </a:p>
            </p:txBody>
          </p:sp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34C7D233-D806-F29E-7812-1AC6E94EB04E}"/>
                  </a:ext>
                </a:extLst>
              </p:cNvPr>
              <p:cNvSpPr txBox="1"/>
              <p:nvPr/>
            </p:nvSpPr>
            <p:spPr>
              <a:xfrm>
                <a:off x="3598627" y="6011348"/>
                <a:ext cx="2185451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00" spc="300" dirty="0">
                    <a:solidFill>
                      <a:schemeClr val="bg1"/>
                    </a:solidFill>
                  </a:rPr>
                  <a:t>FLASK</a:t>
                </a:r>
                <a:endParaRPr lang="en-US" sz="1300" b="1" spc="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48A37261-F9B0-C62B-1AF8-832DE795B612}"/>
                </a:ext>
              </a:extLst>
            </p:cNvPr>
            <p:cNvSpPr/>
            <p:nvPr/>
          </p:nvSpPr>
          <p:spPr>
            <a:xfrm>
              <a:off x="1237939" y="3337133"/>
              <a:ext cx="2210758" cy="221086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6" name="Gruppo 5">
            <a:extLst>
              <a:ext uri="{FF2B5EF4-FFF2-40B4-BE49-F238E27FC236}">
                <a16:creationId xmlns:a16="http://schemas.microsoft.com/office/drawing/2014/main" id="{EC3E1E4C-9905-F756-6AF2-7035FFC496EE}"/>
              </a:ext>
            </a:extLst>
          </p:cNvPr>
          <p:cNvGrpSpPr/>
          <p:nvPr/>
        </p:nvGrpSpPr>
        <p:grpSpPr>
          <a:xfrm>
            <a:off x="1603018" y="904498"/>
            <a:ext cx="2185451" cy="1718588"/>
            <a:chOff x="888315" y="4378688"/>
            <a:chExt cx="2185451" cy="1718588"/>
          </a:xfrm>
        </p:grpSpPr>
        <p:pic>
          <p:nvPicPr>
            <p:cNvPr id="10" name="Elemento grafico 9">
              <a:extLst>
                <a:ext uri="{FF2B5EF4-FFF2-40B4-BE49-F238E27FC236}">
                  <a16:creationId xmlns:a16="http://schemas.microsoft.com/office/drawing/2014/main" id="{ED50C24C-0678-86B8-299B-83E0DFF66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15642" y="4432764"/>
              <a:ext cx="1013232" cy="1013232"/>
            </a:xfrm>
            <a:prstGeom prst="rect">
              <a:avLst/>
            </a:prstGeom>
          </p:spPr>
        </p:pic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C60914D4-6235-7A41-0EE4-9E7C4CF2E214}"/>
                </a:ext>
              </a:extLst>
            </p:cNvPr>
            <p:cNvSpPr txBox="1"/>
            <p:nvPr/>
          </p:nvSpPr>
          <p:spPr>
            <a:xfrm>
              <a:off x="1410035" y="5445995"/>
              <a:ext cx="114201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>
                  <a:solidFill>
                    <a:srgbClr val="DA627D"/>
                  </a:solidFill>
                </a:rPr>
                <a:t>DATABASE</a:t>
              </a:r>
            </a:p>
          </p:txBody>
        </p:sp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E40A5A4-2CE2-4917-079B-F5701EEF26AD}"/>
                </a:ext>
              </a:extLst>
            </p:cNvPr>
            <p:cNvSpPr txBox="1"/>
            <p:nvPr/>
          </p:nvSpPr>
          <p:spPr>
            <a:xfrm>
              <a:off x="888315" y="5662909"/>
              <a:ext cx="2185451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spc="300" dirty="0">
                  <a:solidFill>
                    <a:schemeClr val="bg1"/>
                  </a:solidFill>
                </a:rPr>
                <a:t>MONGO</a:t>
              </a:r>
              <a:r>
                <a:rPr lang="en-US" sz="1300" b="1" spc="300" dirty="0">
                  <a:solidFill>
                    <a:schemeClr val="bg1"/>
                  </a:solidFill>
                </a:rPr>
                <a:t>DB</a:t>
              </a:r>
            </a:p>
          </p:txBody>
        </p:sp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35ED3EE9-5AC3-902D-03FA-3C95F7066D0E}"/>
                </a:ext>
              </a:extLst>
            </p:cNvPr>
            <p:cNvSpPr/>
            <p:nvPr/>
          </p:nvSpPr>
          <p:spPr>
            <a:xfrm>
              <a:off x="1121786" y="4378688"/>
              <a:ext cx="1718508" cy="1718588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6" name="Connettore a gomito 15">
            <a:extLst>
              <a:ext uri="{FF2B5EF4-FFF2-40B4-BE49-F238E27FC236}">
                <a16:creationId xmlns:a16="http://schemas.microsoft.com/office/drawing/2014/main" id="{5C101628-87A4-1289-F823-CA41BD11FE44}"/>
              </a:ext>
            </a:extLst>
          </p:cNvPr>
          <p:cNvCxnSpPr>
            <a:cxnSpLocks/>
            <a:stCxn id="5" idx="2"/>
            <a:endCxn id="4" idx="0"/>
          </p:cNvCxnSpPr>
          <p:nvPr/>
        </p:nvCxnSpPr>
        <p:spPr>
          <a:xfrm>
            <a:off x="2695743" y="2623086"/>
            <a:ext cx="0" cy="921696"/>
          </a:xfrm>
          <a:prstGeom prst="straightConnector1">
            <a:avLst/>
          </a:prstGeom>
          <a:ln w="28575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426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064A1F-0C5B-30F3-47EB-CA08EB500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po 19">
            <a:extLst>
              <a:ext uri="{FF2B5EF4-FFF2-40B4-BE49-F238E27FC236}">
                <a16:creationId xmlns:a16="http://schemas.microsoft.com/office/drawing/2014/main" id="{09183D6D-73A0-E21C-3594-CEC52F3133C6}"/>
              </a:ext>
            </a:extLst>
          </p:cNvPr>
          <p:cNvGrpSpPr/>
          <p:nvPr/>
        </p:nvGrpSpPr>
        <p:grpSpPr>
          <a:xfrm>
            <a:off x="677403" y="507782"/>
            <a:ext cx="10837195" cy="5842437"/>
            <a:chOff x="805513" y="507782"/>
            <a:chExt cx="10837195" cy="5842437"/>
          </a:xfrm>
        </p:grpSpPr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41F81984-ADE1-B76D-53C1-DF73F48CFD7C}"/>
                </a:ext>
              </a:extLst>
            </p:cNvPr>
            <p:cNvGrpSpPr/>
            <p:nvPr/>
          </p:nvGrpSpPr>
          <p:grpSpPr>
            <a:xfrm>
              <a:off x="7161863" y="507782"/>
              <a:ext cx="4480845" cy="5842437"/>
              <a:chOff x="7161863" y="531035"/>
              <a:chExt cx="4480845" cy="5842437"/>
            </a:xfrm>
          </p:grpSpPr>
          <p:grpSp>
            <p:nvGrpSpPr>
              <p:cNvPr id="10" name="Gruppo 9">
                <a:extLst>
                  <a:ext uri="{FF2B5EF4-FFF2-40B4-BE49-F238E27FC236}">
                    <a16:creationId xmlns:a16="http://schemas.microsoft.com/office/drawing/2014/main" id="{2B44330E-D145-B4DB-B5EB-88A5F2470855}"/>
                  </a:ext>
                </a:extLst>
              </p:cNvPr>
              <p:cNvGrpSpPr/>
              <p:nvPr/>
            </p:nvGrpSpPr>
            <p:grpSpPr>
              <a:xfrm>
                <a:off x="7161863" y="531035"/>
                <a:ext cx="4480845" cy="4722596"/>
                <a:chOff x="3178528" y="882372"/>
                <a:chExt cx="5456884" cy="5751293"/>
              </a:xfrm>
            </p:grpSpPr>
            <p:pic>
              <p:nvPicPr>
                <p:cNvPr id="6" name="Immagine 5" descr="Immagine che contiene testo, schermata, Carattere, Pagina Web&#10;&#10;Descrizione generata automaticamente">
                  <a:extLst>
                    <a:ext uri="{FF2B5EF4-FFF2-40B4-BE49-F238E27FC236}">
                      <a16:creationId xmlns:a16="http://schemas.microsoft.com/office/drawing/2014/main" id="{C83399E8-C2B0-D5F0-2562-FE0D9A60A2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31"/>
                <a:stretch/>
              </p:blipFill>
              <p:spPr>
                <a:xfrm>
                  <a:off x="3282867" y="920472"/>
                  <a:ext cx="5127708" cy="5495738"/>
                </a:xfrm>
                <a:prstGeom prst="rect">
                  <a:avLst/>
                </a:prstGeom>
              </p:spPr>
            </p:pic>
            <p:sp>
              <p:nvSpPr>
                <p:cNvPr id="8" name="Rettangolo 7">
                  <a:extLst>
                    <a:ext uri="{FF2B5EF4-FFF2-40B4-BE49-F238E27FC236}">
                      <a16:creationId xmlns:a16="http://schemas.microsoft.com/office/drawing/2014/main" id="{9354D5B3-4CD3-1EA0-01DE-56C51CE15B4A}"/>
                    </a:ext>
                  </a:extLst>
                </p:cNvPr>
                <p:cNvSpPr/>
                <p:nvPr/>
              </p:nvSpPr>
              <p:spPr>
                <a:xfrm rot="18931692">
                  <a:off x="3178528" y="6233555"/>
                  <a:ext cx="239937" cy="400110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9" name="Rettangolo 8">
                  <a:extLst>
                    <a:ext uri="{FF2B5EF4-FFF2-40B4-BE49-F238E27FC236}">
                      <a16:creationId xmlns:a16="http://schemas.microsoft.com/office/drawing/2014/main" id="{9A0B4B1F-B49F-AB7C-A800-7B1DB7BAA15A}"/>
                    </a:ext>
                  </a:extLst>
                </p:cNvPr>
                <p:cNvSpPr/>
                <p:nvPr/>
              </p:nvSpPr>
              <p:spPr>
                <a:xfrm rot="2718329">
                  <a:off x="8315388" y="6215336"/>
                  <a:ext cx="239937" cy="400110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7" name="Rettangolo con angoli arrotondati 6">
                  <a:extLst>
                    <a:ext uri="{FF2B5EF4-FFF2-40B4-BE49-F238E27FC236}">
                      <a16:creationId xmlns:a16="http://schemas.microsoft.com/office/drawing/2014/main" id="{8A2B4309-BEFD-71E4-A96C-7DD53F62A083}"/>
                    </a:ext>
                  </a:extLst>
                </p:cNvPr>
                <p:cNvSpPr/>
                <p:nvPr/>
              </p:nvSpPr>
              <p:spPr>
                <a:xfrm>
                  <a:off x="3282866" y="882372"/>
                  <a:ext cx="5127709" cy="5533838"/>
                </a:xfrm>
                <a:prstGeom prst="roundRect">
                  <a:avLst>
                    <a:gd name="adj" fmla="val 5095"/>
                  </a:avLst>
                </a:pr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</p:grpSp>
          <p:grpSp>
            <p:nvGrpSpPr>
              <p:cNvPr id="16" name="Gruppo 15">
                <a:extLst>
                  <a:ext uri="{FF2B5EF4-FFF2-40B4-BE49-F238E27FC236}">
                    <a16:creationId xmlns:a16="http://schemas.microsoft.com/office/drawing/2014/main" id="{E27ACEA2-C82A-AC35-337A-4E6941791526}"/>
                  </a:ext>
                </a:extLst>
              </p:cNvPr>
              <p:cNvGrpSpPr/>
              <p:nvPr/>
            </p:nvGrpSpPr>
            <p:grpSpPr>
              <a:xfrm>
                <a:off x="7908148" y="5433407"/>
                <a:ext cx="2988275" cy="940065"/>
                <a:chOff x="7908148" y="5395307"/>
                <a:chExt cx="2988275" cy="940065"/>
              </a:xfrm>
            </p:grpSpPr>
            <p:sp>
              <p:nvSpPr>
                <p:cNvPr id="2" name="CasellaDiTesto 1">
                  <a:extLst>
                    <a:ext uri="{FF2B5EF4-FFF2-40B4-BE49-F238E27FC236}">
                      <a16:creationId xmlns:a16="http://schemas.microsoft.com/office/drawing/2014/main" id="{4C5E20A7-E380-B56F-7466-7FD5B4B68D15}"/>
                    </a:ext>
                  </a:extLst>
                </p:cNvPr>
                <p:cNvSpPr txBox="1"/>
                <p:nvPr/>
              </p:nvSpPr>
              <p:spPr>
                <a:xfrm>
                  <a:off x="7908148" y="6012207"/>
                  <a:ext cx="2988275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500" b="1" spc="300" dirty="0">
                      <a:solidFill>
                        <a:srgbClr val="DA627D"/>
                      </a:solidFill>
                    </a:rPr>
                    <a:t>WEB </a:t>
                  </a:r>
                  <a:r>
                    <a:rPr lang="it-IT" sz="1500" spc="300" dirty="0">
                      <a:solidFill>
                        <a:srgbClr val="DA627D"/>
                      </a:solidFill>
                    </a:rPr>
                    <a:t>APP</a:t>
                  </a:r>
                </a:p>
              </p:txBody>
            </p:sp>
            <p:pic>
              <p:nvPicPr>
                <p:cNvPr id="12" name="Immagine 11">
                  <a:extLst>
                    <a:ext uri="{FF2B5EF4-FFF2-40B4-BE49-F238E27FC236}">
                      <a16:creationId xmlns:a16="http://schemas.microsoft.com/office/drawing/2014/main" id="{E9BC78F6-D325-7A47-6DA2-CD4C364B6F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93836" y="5395307"/>
                  <a:ext cx="616900" cy="6169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B0182FB1-02DF-40FE-F799-4CBBD0B09E2F}"/>
                </a:ext>
              </a:extLst>
            </p:cNvPr>
            <p:cNvGrpSpPr/>
            <p:nvPr/>
          </p:nvGrpSpPr>
          <p:grpSpPr>
            <a:xfrm>
              <a:off x="1983419" y="3631206"/>
              <a:ext cx="2185451" cy="2087398"/>
              <a:chOff x="1995657" y="3436534"/>
              <a:chExt cx="2185451" cy="2087398"/>
            </a:xfrm>
          </p:grpSpPr>
          <p:grpSp>
            <p:nvGrpSpPr>
              <p:cNvPr id="13" name="Gruppo 12">
                <a:extLst>
                  <a:ext uri="{FF2B5EF4-FFF2-40B4-BE49-F238E27FC236}">
                    <a16:creationId xmlns:a16="http://schemas.microsoft.com/office/drawing/2014/main" id="{0B5651E3-B7F8-A9FA-38DE-494AB17CA3F4}"/>
                  </a:ext>
                </a:extLst>
              </p:cNvPr>
              <p:cNvGrpSpPr/>
              <p:nvPr/>
            </p:nvGrpSpPr>
            <p:grpSpPr>
              <a:xfrm>
                <a:off x="1995657" y="3647568"/>
                <a:ext cx="2185451" cy="1699376"/>
                <a:chOff x="4649365" y="4332177"/>
                <a:chExt cx="2185451" cy="1699376"/>
              </a:xfrm>
            </p:grpSpPr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2829E21B-FC67-F66C-34B1-646DEBC9559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147276" y="4332177"/>
                  <a:ext cx="1177393" cy="117739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CasellaDiTesto 2">
                  <a:extLst>
                    <a:ext uri="{FF2B5EF4-FFF2-40B4-BE49-F238E27FC236}">
                      <a16:creationId xmlns:a16="http://schemas.microsoft.com/office/drawing/2014/main" id="{2E088E1F-8095-5ABE-0F99-16CC9119ADEA}"/>
                    </a:ext>
                  </a:extLst>
                </p:cNvPr>
                <p:cNvSpPr txBox="1"/>
                <p:nvPr/>
              </p:nvSpPr>
              <p:spPr>
                <a:xfrm>
                  <a:off x="5084655" y="5509570"/>
                  <a:ext cx="1314874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pc="300" dirty="0">
                      <a:solidFill>
                        <a:srgbClr val="DA627D"/>
                      </a:solidFill>
                    </a:rPr>
                    <a:t>FRONT-END</a:t>
                  </a:r>
                </a:p>
              </p:txBody>
            </p:sp>
            <p:sp>
              <p:nvSpPr>
                <p:cNvPr id="11" name="CasellaDiTesto 10">
                  <a:extLst>
                    <a:ext uri="{FF2B5EF4-FFF2-40B4-BE49-F238E27FC236}">
                      <a16:creationId xmlns:a16="http://schemas.microsoft.com/office/drawing/2014/main" id="{CDE8C8A6-436A-AE18-9989-FF2C23AA6B1F}"/>
                    </a:ext>
                  </a:extLst>
                </p:cNvPr>
                <p:cNvSpPr txBox="1"/>
                <p:nvPr/>
              </p:nvSpPr>
              <p:spPr>
                <a:xfrm>
                  <a:off x="4649365" y="5739165"/>
                  <a:ext cx="2185451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300" spc="300" dirty="0">
                      <a:solidFill>
                        <a:schemeClr val="bg1"/>
                      </a:solidFill>
                    </a:rPr>
                    <a:t>ANGULAR</a:t>
                  </a:r>
                  <a:endParaRPr lang="en-US" sz="1300" b="1" spc="3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4" name="Rettangolo con angoli arrotondati 13">
                <a:extLst>
                  <a:ext uri="{FF2B5EF4-FFF2-40B4-BE49-F238E27FC236}">
                    <a16:creationId xmlns:a16="http://schemas.microsoft.com/office/drawing/2014/main" id="{4ABB53BC-E0B7-69E8-9433-7C8791F59650}"/>
                  </a:ext>
                </a:extLst>
              </p:cNvPr>
              <p:cNvSpPr/>
              <p:nvPr/>
            </p:nvSpPr>
            <p:spPr>
              <a:xfrm>
                <a:off x="2038614" y="3436534"/>
                <a:ext cx="2087300" cy="2087398"/>
              </a:xfrm>
              <a:prstGeom prst="roundRect">
                <a:avLst>
                  <a:gd name="adj" fmla="val 7027"/>
                </a:avLst>
              </a:prstGeom>
              <a:noFill/>
              <a:ln w="28575">
                <a:solidFill>
                  <a:srgbClr val="DA62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BFA29890-89AF-13D6-7071-8F6B4EFE8FA1}"/>
                </a:ext>
              </a:extLst>
            </p:cNvPr>
            <p:cNvGrpSpPr/>
            <p:nvPr/>
          </p:nvGrpSpPr>
          <p:grpSpPr>
            <a:xfrm>
              <a:off x="805513" y="1009980"/>
              <a:ext cx="4541266" cy="2044510"/>
              <a:chOff x="811631" y="1170305"/>
              <a:chExt cx="4541266" cy="2044510"/>
            </a:xfrm>
          </p:grpSpPr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C9563D3A-6C57-9DCE-A163-188F629AD362}"/>
                  </a:ext>
                </a:extLst>
              </p:cNvPr>
              <p:cNvSpPr txBox="1"/>
              <p:nvPr/>
            </p:nvSpPr>
            <p:spPr>
              <a:xfrm>
                <a:off x="1320605" y="1737487"/>
                <a:ext cx="352331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spcAft>
                    <a:spcPts val="2500"/>
                  </a:spcAft>
                </a:pPr>
                <a:r>
                  <a:rPr lang="en-US" sz="1500" dirty="0">
                    <a:solidFill>
                      <a:schemeClr val="bg1"/>
                    </a:solidFill>
                  </a:rPr>
                  <a:t>Passengers complete a </a:t>
                </a:r>
                <a:r>
                  <a:rPr lang="en-US" sz="1500" b="1" dirty="0">
                    <a:solidFill>
                      <a:schemeClr val="bg1"/>
                    </a:solidFill>
                  </a:rPr>
                  <a:t>feedback form </a:t>
                </a:r>
                <a:r>
                  <a:rPr lang="en-US" sz="1500" dirty="0">
                    <a:solidFill>
                      <a:schemeClr val="bg1"/>
                    </a:solidFill>
                  </a:rPr>
                  <a:t>about their driving experience after their facial expressions are recorded in real-time during the ride. This data provides insights into user emotions and overall satisfaction. </a:t>
                </a:r>
              </a:p>
            </p:txBody>
          </p:sp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0681EDC4-7C34-7B7D-9185-C9EF56F87C0C}"/>
                  </a:ext>
                </a:extLst>
              </p:cNvPr>
              <p:cNvSpPr txBox="1"/>
              <p:nvPr/>
            </p:nvSpPr>
            <p:spPr>
              <a:xfrm>
                <a:off x="811631" y="1170305"/>
                <a:ext cx="454126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2400" b="1" spc="300" dirty="0">
                    <a:solidFill>
                      <a:srgbClr val="DA627D"/>
                    </a:solidFill>
                  </a:rPr>
                  <a:t>FRONTEND </a:t>
                </a:r>
                <a:r>
                  <a:rPr lang="it-IT" sz="2400" spc="300" dirty="0">
                    <a:solidFill>
                      <a:srgbClr val="DA627D"/>
                    </a:solidFill>
                  </a:rPr>
                  <a:t>MODULE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9793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ADBB9E-85B1-BE45-8B42-D874596DB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Elemento grafico 65">
            <a:extLst>
              <a:ext uri="{FF2B5EF4-FFF2-40B4-BE49-F238E27FC236}">
                <a16:creationId xmlns:a16="http://schemas.microsoft.com/office/drawing/2014/main" id="{92DE7766-ECEF-BD93-0FED-1EF282BCC5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5567" y="564447"/>
            <a:ext cx="1013232" cy="1013232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E9CCE71-4247-5F6B-FBA9-34F2302D24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561"/>
          <a:stretch/>
        </p:blipFill>
        <p:spPr bwMode="auto">
          <a:xfrm>
            <a:off x="4476962" y="1912210"/>
            <a:ext cx="1152683" cy="1149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Connettore a gomito 53">
            <a:extLst>
              <a:ext uri="{FF2B5EF4-FFF2-40B4-BE49-F238E27FC236}">
                <a16:creationId xmlns:a16="http://schemas.microsoft.com/office/drawing/2014/main" id="{6B19F6C9-855B-C501-B677-E16415E15689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2201245" y="1363460"/>
            <a:ext cx="1897296" cy="1394679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a gomito 60">
            <a:extLst>
              <a:ext uri="{FF2B5EF4-FFF2-40B4-BE49-F238E27FC236}">
                <a16:creationId xmlns:a16="http://schemas.microsoft.com/office/drawing/2014/main" id="{590AF156-71B0-45BD-4CE1-1DEE47919F01}"/>
              </a:ext>
            </a:extLst>
          </p:cNvPr>
          <p:cNvCxnSpPr>
            <a:cxnSpLocks/>
            <a:stCxn id="7" idx="3"/>
            <a:endCxn id="26" idx="1"/>
          </p:cNvCxnSpPr>
          <p:nvPr/>
        </p:nvCxnSpPr>
        <p:spPr>
          <a:xfrm flipV="1">
            <a:off x="6008067" y="1629738"/>
            <a:ext cx="2978549" cy="1128401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36B22874-CAA6-30C8-0259-1A411F3D4167}"/>
              </a:ext>
            </a:extLst>
          </p:cNvPr>
          <p:cNvGrpSpPr/>
          <p:nvPr/>
        </p:nvGrpSpPr>
        <p:grpSpPr>
          <a:xfrm>
            <a:off x="1278533" y="4601482"/>
            <a:ext cx="2093073" cy="584776"/>
            <a:chOff x="905436" y="4471952"/>
            <a:chExt cx="2093073" cy="584776"/>
          </a:xfrm>
        </p:grpSpPr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94677F39-D648-A433-F0CB-82AC023E2A86}"/>
                </a:ext>
              </a:extLst>
            </p:cNvPr>
            <p:cNvSpPr txBox="1"/>
            <p:nvPr/>
          </p:nvSpPr>
          <p:spPr>
            <a:xfrm>
              <a:off x="905436" y="4471952"/>
              <a:ext cx="20930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spc="300" dirty="0">
                  <a:solidFill>
                    <a:srgbClr val="DA627D"/>
                  </a:solidFill>
                </a:rPr>
                <a:t>MODULES</a:t>
              </a:r>
              <a:endParaRPr lang="en-US" sz="2000" b="1" spc="300" dirty="0">
                <a:solidFill>
                  <a:srgbClr val="DA627D"/>
                </a:solidFill>
              </a:endParaRPr>
            </a:p>
            <a:p>
              <a:r>
                <a:rPr lang="en-US" sz="1600" spc="300" dirty="0">
                  <a:solidFill>
                    <a:schemeClr val="bg1"/>
                  </a:solidFill>
                </a:rPr>
                <a:t>ALLOCATION</a:t>
              </a:r>
            </a:p>
          </p:txBody>
        </p:sp>
        <p:cxnSp>
          <p:nvCxnSpPr>
            <p:cNvPr id="85" name="Connettore a gomito 84">
              <a:extLst>
                <a:ext uri="{FF2B5EF4-FFF2-40B4-BE49-F238E27FC236}">
                  <a16:creationId xmlns:a16="http://schemas.microsoft.com/office/drawing/2014/main" id="{AB0EC389-0CFF-55DD-BB89-D94F826FC859}"/>
                </a:ext>
              </a:extLst>
            </p:cNvPr>
            <p:cNvCxnSpPr>
              <a:cxnSpLocks/>
              <a:stCxn id="2" idx="2"/>
              <a:endCxn id="2" idx="1"/>
            </p:cNvCxnSpPr>
            <p:nvPr/>
          </p:nvCxnSpPr>
          <p:spPr>
            <a:xfrm rot="5400000" flipH="1">
              <a:off x="1282511" y="4387266"/>
              <a:ext cx="292387" cy="1046537"/>
            </a:xfrm>
            <a:prstGeom prst="bentConnector4">
              <a:avLst>
                <a:gd name="adj1" fmla="val -78184"/>
                <a:gd name="adj2" fmla="val 121843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5D12B4AB-8F3D-9781-1847-B76E01D43236}"/>
              </a:ext>
            </a:extLst>
          </p:cNvPr>
          <p:cNvSpPr txBox="1"/>
          <p:nvPr/>
        </p:nvSpPr>
        <p:spPr>
          <a:xfrm>
            <a:off x="809960" y="1577678"/>
            <a:ext cx="11420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pc="300" dirty="0">
                <a:solidFill>
                  <a:srgbClr val="DA627D"/>
                </a:solidFill>
              </a:rPr>
              <a:t>DATABASE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7D4E1813-132C-E184-8D9F-393C00DC8BE6}"/>
              </a:ext>
            </a:extLst>
          </p:cNvPr>
          <p:cNvSpPr/>
          <p:nvPr/>
        </p:nvSpPr>
        <p:spPr>
          <a:xfrm>
            <a:off x="560687" y="508497"/>
            <a:ext cx="1640558" cy="1709925"/>
          </a:xfrm>
          <a:prstGeom prst="roundRect">
            <a:avLst>
              <a:gd name="adj" fmla="val 702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E09D7FBD-A1DB-01A0-103D-35AA2C2A8DAE}"/>
              </a:ext>
            </a:extLst>
          </p:cNvPr>
          <p:cNvSpPr txBox="1"/>
          <p:nvPr/>
        </p:nvSpPr>
        <p:spPr>
          <a:xfrm>
            <a:off x="4395867" y="3200478"/>
            <a:ext cx="1314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pc="300" dirty="0">
                <a:solidFill>
                  <a:srgbClr val="DA627D"/>
                </a:solidFill>
              </a:rPr>
              <a:t>BACK-END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C9920861-91F1-7D32-D6B1-FDA33E92F275}"/>
              </a:ext>
            </a:extLst>
          </p:cNvPr>
          <p:cNvSpPr/>
          <p:nvPr/>
        </p:nvSpPr>
        <p:spPr>
          <a:xfrm>
            <a:off x="4098541" y="1668178"/>
            <a:ext cx="1909526" cy="2179921"/>
          </a:xfrm>
          <a:prstGeom prst="roundRect">
            <a:avLst>
              <a:gd name="adj" fmla="val 702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8" name="Connettore a gomito 57">
            <a:extLst>
              <a:ext uri="{FF2B5EF4-FFF2-40B4-BE49-F238E27FC236}">
                <a16:creationId xmlns:a16="http://schemas.microsoft.com/office/drawing/2014/main" id="{7BD17CA3-2425-93C2-7FA4-13E77945A24C}"/>
              </a:ext>
            </a:extLst>
          </p:cNvPr>
          <p:cNvCxnSpPr>
            <a:cxnSpLocks/>
            <a:stCxn id="7" idx="2"/>
            <a:endCxn id="30" idx="1"/>
          </p:cNvCxnSpPr>
          <p:nvPr/>
        </p:nvCxnSpPr>
        <p:spPr>
          <a:xfrm rot="16200000" flipH="1">
            <a:off x="5087128" y="3814275"/>
            <a:ext cx="1585186" cy="165283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FB67628-D0A1-0167-8E59-805875DE6BA3}"/>
              </a:ext>
            </a:extLst>
          </p:cNvPr>
          <p:cNvSpPr txBox="1"/>
          <p:nvPr/>
        </p:nvSpPr>
        <p:spPr>
          <a:xfrm>
            <a:off x="288240" y="1794592"/>
            <a:ext cx="218545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spc="300" dirty="0">
                <a:solidFill>
                  <a:schemeClr val="bg1"/>
                </a:solidFill>
              </a:rPr>
              <a:t>MONGO</a:t>
            </a:r>
            <a:r>
              <a:rPr lang="en-US" sz="1300" b="1" spc="300" dirty="0">
                <a:solidFill>
                  <a:schemeClr val="bg1"/>
                </a:solidFill>
              </a:rPr>
              <a:t>DB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40F4DA7-0A98-6FE7-BE6F-9F60898EA500}"/>
              </a:ext>
            </a:extLst>
          </p:cNvPr>
          <p:cNvSpPr txBox="1"/>
          <p:nvPr/>
        </p:nvSpPr>
        <p:spPr>
          <a:xfrm>
            <a:off x="3960577" y="3430073"/>
            <a:ext cx="218545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spc="300" dirty="0">
                <a:solidFill>
                  <a:schemeClr val="bg1"/>
                </a:solidFill>
              </a:rPr>
              <a:t>FLASK</a:t>
            </a:r>
            <a:endParaRPr lang="en-US" sz="1300" b="1" spc="300" dirty="0">
              <a:solidFill>
                <a:schemeClr val="bg1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41718C0-433A-A512-F839-F5C1E66E7B6C}"/>
              </a:ext>
            </a:extLst>
          </p:cNvPr>
          <p:cNvSpPr txBox="1"/>
          <p:nvPr/>
        </p:nvSpPr>
        <p:spPr>
          <a:xfrm>
            <a:off x="7024733" y="5929369"/>
            <a:ext cx="1521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pc="300">
                <a:solidFill>
                  <a:srgbClr val="DA627D"/>
                </a:solidFill>
              </a:rPr>
              <a:t>FRONT-END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FC33FB5-1F62-86C0-C042-3E781E8299BA}"/>
              </a:ext>
            </a:extLst>
          </p:cNvPr>
          <p:cNvSpPr txBox="1"/>
          <p:nvPr/>
        </p:nvSpPr>
        <p:spPr>
          <a:xfrm>
            <a:off x="6692978" y="6144596"/>
            <a:ext cx="218545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spc="300" dirty="0">
                <a:solidFill>
                  <a:schemeClr val="bg1"/>
                </a:solidFill>
              </a:rPr>
              <a:t>WEB</a:t>
            </a:r>
            <a:r>
              <a:rPr lang="en-US" sz="1500" spc="300" dirty="0">
                <a:solidFill>
                  <a:schemeClr val="bg1"/>
                </a:solidFill>
              </a:rPr>
              <a:t> APP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15023198-84C5-799F-3C85-3F8C6E539964}"/>
              </a:ext>
            </a:extLst>
          </p:cNvPr>
          <p:cNvSpPr/>
          <p:nvPr/>
        </p:nvSpPr>
        <p:spPr>
          <a:xfrm>
            <a:off x="6706138" y="4294094"/>
            <a:ext cx="2159130" cy="2278381"/>
          </a:xfrm>
          <a:prstGeom prst="roundRect">
            <a:avLst>
              <a:gd name="adj" fmla="val 702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56" name="Gruppo 55">
            <a:extLst>
              <a:ext uri="{FF2B5EF4-FFF2-40B4-BE49-F238E27FC236}">
                <a16:creationId xmlns:a16="http://schemas.microsoft.com/office/drawing/2014/main" id="{0E856AAA-E2CB-F5BD-9656-C160B1C4F8B0}"/>
              </a:ext>
            </a:extLst>
          </p:cNvPr>
          <p:cNvGrpSpPr/>
          <p:nvPr/>
        </p:nvGrpSpPr>
        <p:grpSpPr>
          <a:xfrm>
            <a:off x="6661545" y="4378405"/>
            <a:ext cx="2248316" cy="1528502"/>
            <a:chOff x="9326490" y="3722461"/>
            <a:chExt cx="2343579" cy="1593266"/>
          </a:xfrm>
        </p:grpSpPr>
        <p:grpSp>
          <p:nvGrpSpPr>
            <p:cNvPr id="55" name="Gruppo 54">
              <a:extLst>
                <a:ext uri="{FF2B5EF4-FFF2-40B4-BE49-F238E27FC236}">
                  <a16:creationId xmlns:a16="http://schemas.microsoft.com/office/drawing/2014/main" id="{0F58D152-BF64-4DFA-B8D1-36CA589E0F98}"/>
                </a:ext>
              </a:extLst>
            </p:cNvPr>
            <p:cNvGrpSpPr/>
            <p:nvPr/>
          </p:nvGrpSpPr>
          <p:grpSpPr>
            <a:xfrm>
              <a:off x="9701647" y="3722461"/>
              <a:ext cx="1593266" cy="1593266"/>
              <a:chOff x="9701647" y="3722461"/>
              <a:chExt cx="1593266" cy="1593266"/>
            </a:xfrm>
          </p:grpSpPr>
          <p:pic>
            <p:nvPicPr>
              <p:cNvPr id="50" name="Immagine 49" descr="Immagine che contiene schermata, Carattere, Elementi grafici, simbolo&#10;&#10;Descrizione generata automaticamente">
                <a:extLst>
                  <a:ext uri="{FF2B5EF4-FFF2-40B4-BE49-F238E27FC236}">
                    <a16:creationId xmlns:a16="http://schemas.microsoft.com/office/drawing/2014/main" id="{D6860E97-CFC1-0503-2A73-38625F79FC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01647" y="3722461"/>
                <a:ext cx="1593266" cy="1593266"/>
              </a:xfrm>
              <a:prstGeom prst="rect">
                <a:avLst/>
              </a:prstGeom>
            </p:spPr>
          </p:pic>
          <p:sp>
            <p:nvSpPr>
              <p:cNvPr id="51" name="Rettangolo 50">
                <a:extLst>
                  <a:ext uri="{FF2B5EF4-FFF2-40B4-BE49-F238E27FC236}">
                    <a16:creationId xmlns:a16="http://schemas.microsoft.com/office/drawing/2014/main" id="{BDD5983E-E897-C817-2A7E-63943616166B}"/>
                  </a:ext>
                </a:extLst>
              </p:cNvPr>
              <p:cNvSpPr/>
              <p:nvPr/>
            </p:nvSpPr>
            <p:spPr>
              <a:xfrm>
                <a:off x="9864608" y="4406984"/>
                <a:ext cx="1267344" cy="494335"/>
              </a:xfrm>
              <a:prstGeom prst="rect">
                <a:avLst/>
              </a:prstGeom>
              <a:solidFill>
                <a:srgbClr val="0D06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pic>
          <p:nvPicPr>
            <p:cNvPr id="52" name="Immagine 51" descr="Immagine che contiene Carattere, Elementi grafici, grafica, logo&#10;&#10;Descrizione generata automaticamente">
              <a:extLst>
                <a:ext uri="{FF2B5EF4-FFF2-40B4-BE49-F238E27FC236}">
                  <a16:creationId xmlns:a16="http://schemas.microsoft.com/office/drawing/2014/main" id="{E8855D68-D7E5-DBA6-8698-842499157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26490" y="4357023"/>
              <a:ext cx="2343579" cy="594256"/>
            </a:xfrm>
            <a:prstGeom prst="rect">
              <a:avLst/>
            </a:prstGeom>
          </p:spPr>
        </p:pic>
      </p:grpSp>
      <p:grpSp>
        <p:nvGrpSpPr>
          <p:cNvPr id="70" name="Gruppo 69">
            <a:extLst>
              <a:ext uri="{FF2B5EF4-FFF2-40B4-BE49-F238E27FC236}">
                <a16:creationId xmlns:a16="http://schemas.microsoft.com/office/drawing/2014/main" id="{95EC5B7E-7BEB-4114-A303-2EAC57A999F9}"/>
              </a:ext>
            </a:extLst>
          </p:cNvPr>
          <p:cNvGrpSpPr/>
          <p:nvPr/>
        </p:nvGrpSpPr>
        <p:grpSpPr>
          <a:xfrm>
            <a:off x="8986616" y="539777"/>
            <a:ext cx="2572157" cy="2179921"/>
            <a:chOff x="8989433" y="739073"/>
            <a:chExt cx="2572157" cy="2179921"/>
          </a:xfrm>
        </p:grpSpPr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B7C0D940-B6A2-A615-F938-F1BC69721B91}"/>
                </a:ext>
              </a:extLst>
            </p:cNvPr>
            <p:cNvSpPr txBox="1"/>
            <p:nvPr/>
          </p:nvSpPr>
          <p:spPr>
            <a:xfrm>
              <a:off x="9182786" y="2218422"/>
              <a:ext cx="2185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>
                  <a:solidFill>
                    <a:srgbClr val="DA627D"/>
                  </a:solidFill>
                </a:rPr>
                <a:t>CAR CONTROLLER</a:t>
              </a:r>
            </a:p>
          </p:txBody>
        </p:sp>
        <p:sp>
          <p:nvSpPr>
            <p:cNvPr id="26" name="Rettangolo con angoli arrotondati 25">
              <a:extLst>
                <a:ext uri="{FF2B5EF4-FFF2-40B4-BE49-F238E27FC236}">
                  <a16:creationId xmlns:a16="http://schemas.microsoft.com/office/drawing/2014/main" id="{55E858C0-29C9-2F6F-FE1A-31B7BA794A81}"/>
                </a:ext>
              </a:extLst>
            </p:cNvPr>
            <p:cNvSpPr/>
            <p:nvPr/>
          </p:nvSpPr>
          <p:spPr>
            <a:xfrm>
              <a:off x="8989433" y="739073"/>
              <a:ext cx="2572157" cy="2179921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6" name="CasellaDiTesto 45">
              <a:extLst>
                <a:ext uri="{FF2B5EF4-FFF2-40B4-BE49-F238E27FC236}">
                  <a16:creationId xmlns:a16="http://schemas.microsoft.com/office/drawing/2014/main" id="{7AF67F0E-C527-325E-5D01-DB44A9681B6C}"/>
                </a:ext>
              </a:extLst>
            </p:cNvPr>
            <p:cNvSpPr txBox="1"/>
            <p:nvPr/>
          </p:nvSpPr>
          <p:spPr>
            <a:xfrm>
              <a:off x="9024293" y="2465750"/>
              <a:ext cx="250243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b="1" spc="300" dirty="0">
                  <a:solidFill>
                    <a:schemeClr val="bg1"/>
                  </a:solidFill>
                </a:rPr>
                <a:t>RASPBERRY PI </a:t>
              </a:r>
              <a:r>
                <a:rPr lang="en-US" sz="1300" spc="300" dirty="0">
                  <a:solidFill>
                    <a:schemeClr val="bg1"/>
                  </a:solidFill>
                </a:rPr>
                <a:t>3B+</a:t>
              </a:r>
            </a:p>
          </p:txBody>
        </p:sp>
        <p:pic>
          <p:nvPicPr>
            <p:cNvPr id="67" name="Immagine 66" descr="Immagine che contiene schermata, pixel, circuito&#10;&#10;Descrizione generata automaticamente">
              <a:extLst>
                <a:ext uri="{FF2B5EF4-FFF2-40B4-BE49-F238E27FC236}">
                  <a16:creationId xmlns:a16="http://schemas.microsoft.com/office/drawing/2014/main" id="{1494F848-D9F1-0B6F-750C-E63DD205A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7444" y="779611"/>
              <a:ext cx="1596134" cy="1596134"/>
            </a:xfrm>
            <a:prstGeom prst="rect">
              <a:avLst/>
            </a:prstGeom>
          </p:spPr>
        </p:pic>
      </p:grpSp>
      <p:sp>
        <p:nvSpPr>
          <p:cNvPr id="83" name="Figura a mano libera: forma 82">
            <a:extLst>
              <a:ext uri="{FF2B5EF4-FFF2-40B4-BE49-F238E27FC236}">
                <a16:creationId xmlns:a16="http://schemas.microsoft.com/office/drawing/2014/main" id="{1DF8DAB0-6741-FAE9-1AD6-A0FF52BE746F}"/>
              </a:ext>
            </a:extLst>
          </p:cNvPr>
          <p:cNvSpPr/>
          <p:nvPr/>
        </p:nvSpPr>
        <p:spPr>
          <a:xfrm>
            <a:off x="261782" y="230313"/>
            <a:ext cx="9036423" cy="6553200"/>
          </a:xfrm>
          <a:custGeom>
            <a:avLst/>
            <a:gdLst>
              <a:gd name="connsiteX0" fmla="*/ 0 w 9036423"/>
              <a:gd name="connsiteY0" fmla="*/ 8964 h 6553200"/>
              <a:gd name="connsiteX1" fmla="*/ 0 w 9036423"/>
              <a:gd name="connsiteY1" fmla="*/ 654602 h 6553200"/>
              <a:gd name="connsiteX2" fmla="*/ 0 w 9036423"/>
              <a:gd name="connsiteY2" fmla="*/ 1225744 h 6553200"/>
              <a:gd name="connsiteX3" fmla="*/ 0 w 9036423"/>
              <a:gd name="connsiteY3" fmla="*/ 1821718 h 6553200"/>
              <a:gd name="connsiteX4" fmla="*/ 0 w 9036423"/>
              <a:gd name="connsiteY4" fmla="*/ 2492188 h 6553200"/>
              <a:gd name="connsiteX5" fmla="*/ 600008 w 9036423"/>
              <a:gd name="connsiteY5" fmla="*/ 2492188 h 6553200"/>
              <a:gd name="connsiteX6" fmla="*/ 1304365 w 9036423"/>
              <a:gd name="connsiteY6" fmla="*/ 2492188 h 6553200"/>
              <a:gd name="connsiteX7" fmla="*/ 1878285 w 9036423"/>
              <a:gd name="connsiteY7" fmla="*/ 2492188 h 6553200"/>
              <a:gd name="connsiteX8" fmla="*/ 2608729 w 9036423"/>
              <a:gd name="connsiteY8" fmla="*/ 2492188 h 6553200"/>
              <a:gd name="connsiteX9" fmla="*/ 2608729 w 9036423"/>
              <a:gd name="connsiteY9" fmla="*/ 2885380 h 6553200"/>
              <a:gd name="connsiteX10" fmla="*/ 2608729 w 9036423"/>
              <a:gd name="connsiteY10" fmla="*/ 3263153 h 6553200"/>
              <a:gd name="connsiteX11" fmla="*/ 3102505 w 9036423"/>
              <a:gd name="connsiteY11" fmla="*/ 3263153 h 6553200"/>
              <a:gd name="connsiteX12" fmla="*/ 3576918 w 9036423"/>
              <a:gd name="connsiteY12" fmla="*/ 3263153 h 6553200"/>
              <a:gd name="connsiteX13" fmla="*/ 3576918 w 9036423"/>
              <a:gd name="connsiteY13" fmla="*/ 3689155 h 6553200"/>
              <a:gd name="connsiteX14" fmla="*/ 3576918 w 9036423"/>
              <a:gd name="connsiteY14" fmla="*/ 4150658 h 6553200"/>
              <a:gd name="connsiteX15" fmla="*/ 3985619 w 9036423"/>
              <a:gd name="connsiteY15" fmla="*/ 4150658 h 6553200"/>
              <a:gd name="connsiteX16" fmla="*/ 4446494 w 9036423"/>
              <a:gd name="connsiteY16" fmla="*/ 4150658 h 6553200"/>
              <a:gd name="connsiteX17" fmla="*/ 4446494 w 9036423"/>
              <a:gd name="connsiteY17" fmla="*/ 4646705 h 6553200"/>
              <a:gd name="connsiteX18" fmla="*/ 4446494 w 9036423"/>
              <a:gd name="connsiteY18" fmla="*/ 5112990 h 6553200"/>
              <a:gd name="connsiteX19" fmla="*/ 4446494 w 9036423"/>
              <a:gd name="connsiteY19" fmla="*/ 5638800 h 6553200"/>
              <a:gd name="connsiteX20" fmla="*/ 4966148 w 9036423"/>
              <a:gd name="connsiteY20" fmla="*/ 5638800 h 6553200"/>
              <a:gd name="connsiteX21" fmla="*/ 5469218 w 9036423"/>
              <a:gd name="connsiteY21" fmla="*/ 5638800 h 6553200"/>
              <a:gd name="connsiteX22" fmla="*/ 6104965 w 9036423"/>
              <a:gd name="connsiteY22" fmla="*/ 5638800 h 6553200"/>
              <a:gd name="connsiteX23" fmla="*/ 6104965 w 9036423"/>
              <a:gd name="connsiteY23" fmla="*/ 6096000 h 6553200"/>
              <a:gd name="connsiteX24" fmla="*/ 6104965 w 9036423"/>
              <a:gd name="connsiteY24" fmla="*/ 6553200 h 6553200"/>
              <a:gd name="connsiteX25" fmla="*/ 6691257 w 9036423"/>
              <a:gd name="connsiteY25" fmla="*/ 6553200 h 6553200"/>
              <a:gd name="connsiteX26" fmla="*/ 7306863 w 9036423"/>
              <a:gd name="connsiteY26" fmla="*/ 6553200 h 6553200"/>
              <a:gd name="connsiteX27" fmla="*/ 7863840 w 9036423"/>
              <a:gd name="connsiteY27" fmla="*/ 6553200 h 6553200"/>
              <a:gd name="connsiteX28" fmla="*/ 8420817 w 9036423"/>
              <a:gd name="connsiteY28" fmla="*/ 6553200 h 6553200"/>
              <a:gd name="connsiteX29" fmla="*/ 9036423 w 9036423"/>
              <a:gd name="connsiteY29" fmla="*/ 6553200 h 6553200"/>
              <a:gd name="connsiteX30" fmla="*/ 9036423 w 9036423"/>
              <a:gd name="connsiteY30" fmla="*/ 6044901 h 6553200"/>
              <a:gd name="connsiteX31" fmla="*/ 9036423 w 9036423"/>
              <a:gd name="connsiteY31" fmla="*/ 5508363 h 6553200"/>
              <a:gd name="connsiteX32" fmla="*/ 9036423 w 9036423"/>
              <a:gd name="connsiteY32" fmla="*/ 5000064 h 6553200"/>
              <a:gd name="connsiteX33" fmla="*/ 9036423 w 9036423"/>
              <a:gd name="connsiteY33" fmla="*/ 4435288 h 6553200"/>
              <a:gd name="connsiteX34" fmla="*/ 9036423 w 9036423"/>
              <a:gd name="connsiteY34" fmla="*/ 3729317 h 6553200"/>
              <a:gd name="connsiteX35" fmla="*/ 8413286 w 9036423"/>
              <a:gd name="connsiteY35" fmla="*/ 3729317 h 6553200"/>
              <a:gd name="connsiteX36" fmla="*/ 7849496 w 9036423"/>
              <a:gd name="connsiteY36" fmla="*/ 3729317 h 6553200"/>
              <a:gd name="connsiteX37" fmla="*/ 7226360 w 9036423"/>
              <a:gd name="connsiteY37" fmla="*/ 3729317 h 6553200"/>
              <a:gd name="connsiteX38" fmla="*/ 6069106 w 9036423"/>
              <a:gd name="connsiteY38" fmla="*/ 3729317 h 6553200"/>
              <a:gd name="connsiteX39" fmla="*/ 6075393 w 9036423"/>
              <a:gd name="connsiteY39" fmla="*/ 2995892 h 6553200"/>
              <a:gd name="connsiteX40" fmla="*/ 6080250 w 9036423"/>
              <a:gd name="connsiteY40" fmla="*/ 2429155 h 6553200"/>
              <a:gd name="connsiteX41" fmla="*/ 6086537 w 9036423"/>
              <a:gd name="connsiteY41" fmla="*/ 1695730 h 6553200"/>
              <a:gd name="connsiteX42" fmla="*/ 6091680 w 9036423"/>
              <a:gd name="connsiteY42" fmla="*/ 1095654 h 6553200"/>
              <a:gd name="connsiteX43" fmla="*/ 6097681 w 9036423"/>
              <a:gd name="connsiteY43" fmla="*/ 395567 h 6553200"/>
              <a:gd name="connsiteX44" fmla="*/ 5524747 w 9036423"/>
              <a:gd name="connsiteY44" fmla="*/ 397663 h 6553200"/>
              <a:gd name="connsiteX45" fmla="*/ 4899727 w 9036423"/>
              <a:gd name="connsiteY45" fmla="*/ 399949 h 6553200"/>
              <a:gd name="connsiteX46" fmla="*/ 4300751 w 9036423"/>
              <a:gd name="connsiteY46" fmla="*/ 402139 h 6553200"/>
              <a:gd name="connsiteX47" fmla="*/ 3493434 w 9036423"/>
              <a:gd name="connsiteY47" fmla="*/ 405092 h 6553200"/>
              <a:gd name="connsiteX48" fmla="*/ 3481543 w 9036423"/>
              <a:gd name="connsiteY48" fmla="*/ 836487 h 6553200"/>
              <a:gd name="connsiteX49" fmla="*/ 2867530 w 9036423"/>
              <a:gd name="connsiteY49" fmla="*/ 833455 h 6553200"/>
              <a:gd name="connsiteX50" fmla="*/ 2277596 w 9036423"/>
              <a:gd name="connsiteY50" fmla="*/ 830542 h 6553200"/>
              <a:gd name="connsiteX51" fmla="*/ 2273119 w 9036423"/>
              <a:gd name="connsiteY51" fmla="*/ 440187 h 6553200"/>
              <a:gd name="connsiteX52" fmla="*/ 2268071 w 9036423"/>
              <a:gd name="connsiteY52" fmla="*/ 0 h 6553200"/>
              <a:gd name="connsiteX53" fmla="*/ 1678373 w 9036423"/>
              <a:gd name="connsiteY53" fmla="*/ 2331 h 6553200"/>
              <a:gd name="connsiteX54" fmla="*/ 1111355 w 9036423"/>
              <a:gd name="connsiteY54" fmla="*/ 4572 h 6553200"/>
              <a:gd name="connsiteX55" fmla="*/ 589698 w 9036423"/>
              <a:gd name="connsiteY55" fmla="*/ 6633 h 6553200"/>
              <a:gd name="connsiteX56" fmla="*/ 0 w 9036423"/>
              <a:gd name="connsiteY56" fmla="*/ 8964 h 655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9036423" h="6553200" extrusionOk="0">
                <a:moveTo>
                  <a:pt x="0" y="8964"/>
                </a:moveTo>
                <a:cubicBezTo>
                  <a:pt x="-1388" y="275142"/>
                  <a:pt x="21796" y="348701"/>
                  <a:pt x="0" y="654602"/>
                </a:cubicBezTo>
                <a:cubicBezTo>
                  <a:pt x="-21796" y="960503"/>
                  <a:pt x="-8936" y="1099906"/>
                  <a:pt x="0" y="1225744"/>
                </a:cubicBezTo>
                <a:cubicBezTo>
                  <a:pt x="8936" y="1351582"/>
                  <a:pt x="5095" y="1568162"/>
                  <a:pt x="0" y="1821718"/>
                </a:cubicBezTo>
                <a:cubicBezTo>
                  <a:pt x="-5095" y="2075274"/>
                  <a:pt x="12324" y="2183846"/>
                  <a:pt x="0" y="2492188"/>
                </a:cubicBezTo>
                <a:cubicBezTo>
                  <a:pt x="258818" y="2462901"/>
                  <a:pt x="443626" y="2500945"/>
                  <a:pt x="600008" y="2492188"/>
                </a:cubicBezTo>
                <a:cubicBezTo>
                  <a:pt x="756390" y="2483431"/>
                  <a:pt x="1055724" y="2493415"/>
                  <a:pt x="1304365" y="2492188"/>
                </a:cubicBezTo>
                <a:cubicBezTo>
                  <a:pt x="1553006" y="2490961"/>
                  <a:pt x="1603093" y="2481044"/>
                  <a:pt x="1878285" y="2492188"/>
                </a:cubicBezTo>
                <a:cubicBezTo>
                  <a:pt x="2153477" y="2503332"/>
                  <a:pt x="2262714" y="2508875"/>
                  <a:pt x="2608729" y="2492188"/>
                </a:cubicBezTo>
                <a:cubicBezTo>
                  <a:pt x="2618297" y="2652047"/>
                  <a:pt x="2598808" y="2768318"/>
                  <a:pt x="2608729" y="2885380"/>
                </a:cubicBezTo>
                <a:cubicBezTo>
                  <a:pt x="2618650" y="3002442"/>
                  <a:pt x="2604024" y="3108133"/>
                  <a:pt x="2608729" y="3263153"/>
                </a:cubicBezTo>
                <a:cubicBezTo>
                  <a:pt x="2847938" y="3269892"/>
                  <a:pt x="2956434" y="3285222"/>
                  <a:pt x="3102505" y="3263153"/>
                </a:cubicBezTo>
                <a:cubicBezTo>
                  <a:pt x="3248576" y="3241084"/>
                  <a:pt x="3359289" y="3261332"/>
                  <a:pt x="3576918" y="3263153"/>
                </a:cubicBezTo>
                <a:cubicBezTo>
                  <a:pt x="3577501" y="3417429"/>
                  <a:pt x="3561580" y="3556084"/>
                  <a:pt x="3576918" y="3689155"/>
                </a:cubicBezTo>
                <a:cubicBezTo>
                  <a:pt x="3592256" y="3822226"/>
                  <a:pt x="3582823" y="4003348"/>
                  <a:pt x="3576918" y="4150658"/>
                </a:cubicBezTo>
                <a:cubicBezTo>
                  <a:pt x="3694150" y="4161376"/>
                  <a:pt x="3796857" y="4155231"/>
                  <a:pt x="3985619" y="4150658"/>
                </a:cubicBezTo>
                <a:cubicBezTo>
                  <a:pt x="4174381" y="4146085"/>
                  <a:pt x="4261997" y="4143684"/>
                  <a:pt x="4446494" y="4150658"/>
                </a:cubicBezTo>
                <a:cubicBezTo>
                  <a:pt x="4447054" y="4352928"/>
                  <a:pt x="4425036" y="4448698"/>
                  <a:pt x="4446494" y="4646705"/>
                </a:cubicBezTo>
                <a:cubicBezTo>
                  <a:pt x="4467952" y="4844712"/>
                  <a:pt x="4437884" y="4895241"/>
                  <a:pt x="4446494" y="5112990"/>
                </a:cubicBezTo>
                <a:cubicBezTo>
                  <a:pt x="4455104" y="5330740"/>
                  <a:pt x="4450886" y="5531291"/>
                  <a:pt x="4446494" y="5638800"/>
                </a:cubicBezTo>
                <a:cubicBezTo>
                  <a:pt x="4678128" y="5647694"/>
                  <a:pt x="4785190" y="5644765"/>
                  <a:pt x="4966148" y="5638800"/>
                </a:cubicBezTo>
                <a:cubicBezTo>
                  <a:pt x="5147106" y="5632835"/>
                  <a:pt x="5329226" y="5624585"/>
                  <a:pt x="5469218" y="5638800"/>
                </a:cubicBezTo>
                <a:cubicBezTo>
                  <a:pt x="5609210" y="5653016"/>
                  <a:pt x="5900254" y="5644049"/>
                  <a:pt x="6104965" y="5638800"/>
                </a:cubicBezTo>
                <a:cubicBezTo>
                  <a:pt x="6089078" y="5798979"/>
                  <a:pt x="6111697" y="5947447"/>
                  <a:pt x="6104965" y="6096000"/>
                </a:cubicBezTo>
                <a:cubicBezTo>
                  <a:pt x="6098233" y="6244553"/>
                  <a:pt x="6112552" y="6408015"/>
                  <a:pt x="6104965" y="6553200"/>
                </a:cubicBezTo>
                <a:cubicBezTo>
                  <a:pt x="6341849" y="6534843"/>
                  <a:pt x="6542207" y="6525035"/>
                  <a:pt x="6691257" y="6553200"/>
                </a:cubicBezTo>
                <a:cubicBezTo>
                  <a:pt x="6840307" y="6581365"/>
                  <a:pt x="7158207" y="6561419"/>
                  <a:pt x="7306863" y="6553200"/>
                </a:cubicBezTo>
                <a:cubicBezTo>
                  <a:pt x="7455519" y="6544981"/>
                  <a:pt x="7589179" y="6536194"/>
                  <a:pt x="7863840" y="6553200"/>
                </a:cubicBezTo>
                <a:cubicBezTo>
                  <a:pt x="8138501" y="6570206"/>
                  <a:pt x="8248358" y="6563378"/>
                  <a:pt x="8420817" y="6553200"/>
                </a:cubicBezTo>
                <a:cubicBezTo>
                  <a:pt x="8593276" y="6543022"/>
                  <a:pt x="8885737" y="6548731"/>
                  <a:pt x="9036423" y="6553200"/>
                </a:cubicBezTo>
                <a:cubicBezTo>
                  <a:pt x="9013982" y="6376266"/>
                  <a:pt x="9039479" y="6167531"/>
                  <a:pt x="9036423" y="6044901"/>
                </a:cubicBezTo>
                <a:cubicBezTo>
                  <a:pt x="9033367" y="5922271"/>
                  <a:pt x="9024178" y="5674582"/>
                  <a:pt x="9036423" y="5508363"/>
                </a:cubicBezTo>
                <a:cubicBezTo>
                  <a:pt x="9048668" y="5342144"/>
                  <a:pt x="9018103" y="5147010"/>
                  <a:pt x="9036423" y="5000064"/>
                </a:cubicBezTo>
                <a:cubicBezTo>
                  <a:pt x="9054743" y="4853118"/>
                  <a:pt x="9055153" y="4657688"/>
                  <a:pt x="9036423" y="4435288"/>
                </a:cubicBezTo>
                <a:cubicBezTo>
                  <a:pt x="9017693" y="4212888"/>
                  <a:pt x="9043082" y="4068383"/>
                  <a:pt x="9036423" y="3729317"/>
                </a:cubicBezTo>
                <a:cubicBezTo>
                  <a:pt x="8871730" y="3752896"/>
                  <a:pt x="8557524" y="3746803"/>
                  <a:pt x="8413286" y="3729317"/>
                </a:cubicBezTo>
                <a:cubicBezTo>
                  <a:pt x="8269048" y="3711831"/>
                  <a:pt x="8064215" y="3705743"/>
                  <a:pt x="7849496" y="3729317"/>
                </a:cubicBezTo>
                <a:cubicBezTo>
                  <a:pt x="7634777" y="3752892"/>
                  <a:pt x="7387295" y="3750597"/>
                  <a:pt x="7226360" y="3729317"/>
                </a:cubicBezTo>
                <a:cubicBezTo>
                  <a:pt x="7065425" y="3708037"/>
                  <a:pt x="6529733" y="3672347"/>
                  <a:pt x="6069106" y="3729317"/>
                </a:cubicBezTo>
                <a:cubicBezTo>
                  <a:pt x="6091121" y="3476368"/>
                  <a:pt x="6094945" y="3257618"/>
                  <a:pt x="6075393" y="2995892"/>
                </a:cubicBezTo>
                <a:cubicBezTo>
                  <a:pt x="6055841" y="2734166"/>
                  <a:pt x="6101992" y="2660292"/>
                  <a:pt x="6080250" y="2429155"/>
                </a:cubicBezTo>
                <a:cubicBezTo>
                  <a:pt x="6058508" y="2198018"/>
                  <a:pt x="6069723" y="1913255"/>
                  <a:pt x="6086537" y="1695730"/>
                </a:cubicBezTo>
                <a:cubicBezTo>
                  <a:pt x="6103351" y="1478205"/>
                  <a:pt x="6107859" y="1346707"/>
                  <a:pt x="6091680" y="1095654"/>
                </a:cubicBezTo>
                <a:cubicBezTo>
                  <a:pt x="6075501" y="844601"/>
                  <a:pt x="6120144" y="657654"/>
                  <a:pt x="6097681" y="395567"/>
                </a:cubicBezTo>
                <a:cubicBezTo>
                  <a:pt x="5979695" y="414102"/>
                  <a:pt x="5727834" y="376761"/>
                  <a:pt x="5524747" y="397663"/>
                </a:cubicBezTo>
                <a:cubicBezTo>
                  <a:pt x="5321660" y="418565"/>
                  <a:pt x="5097151" y="414746"/>
                  <a:pt x="4899727" y="399949"/>
                </a:cubicBezTo>
                <a:cubicBezTo>
                  <a:pt x="4702303" y="385151"/>
                  <a:pt x="4449300" y="391427"/>
                  <a:pt x="4300751" y="402139"/>
                </a:cubicBezTo>
                <a:cubicBezTo>
                  <a:pt x="4152202" y="412851"/>
                  <a:pt x="3773817" y="424696"/>
                  <a:pt x="3493434" y="405092"/>
                </a:cubicBezTo>
                <a:cubicBezTo>
                  <a:pt x="3467707" y="569811"/>
                  <a:pt x="3470131" y="681863"/>
                  <a:pt x="3481543" y="836487"/>
                </a:cubicBezTo>
                <a:cubicBezTo>
                  <a:pt x="3235702" y="825426"/>
                  <a:pt x="3097548" y="822735"/>
                  <a:pt x="2867530" y="833455"/>
                </a:cubicBezTo>
                <a:cubicBezTo>
                  <a:pt x="2637512" y="844176"/>
                  <a:pt x="2420625" y="847344"/>
                  <a:pt x="2277596" y="830542"/>
                </a:cubicBezTo>
                <a:cubicBezTo>
                  <a:pt x="2267682" y="705401"/>
                  <a:pt x="2261353" y="551225"/>
                  <a:pt x="2273119" y="440187"/>
                </a:cubicBezTo>
                <a:cubicBezTo>
                  <a:pt x="2284885" y="329149"/>
                  <a:pt x="2271499" y="106251"/>
                  <a:pt x="2268071" y="0"/>
                </a:cubicBezTo>
                <a:cubicBezTo>
                  <a:pt x="2034057" y="30147"/>
                  <a:pt x="1889726" y="6457"/>
                  <a:pt x="1678373" y="2331"/>
                </a:cubicBezTo>
                <a:cubicBezTo>
                  <a:pt x="1467020" y="-1795"/>
                  <a:pt x="1268071" y="-712"/>
                  <a:pt x="1111355" y="4572"/>
                </a:cubicBezTo>
                <a:cubicBezTo>
                  <a:pt x="954639" y="9856"/>
                  <a:pt x="761878" y="-14430"/>
                  <a:pt x="589698" y="6633"/>
                </a:cubicBezTo>
                <a:cubicBezTo>
                  <a:pt x="417518" y="27697"/>
                  <a:pt x="221309" y="15691"/>
                  <a:pt x="0" y="8964"/>
                </a:cubicBezTo>
                <a:close/>
              </a:path>
            </a:pathLst>
          </a:custGeom>
          <a:noFill/>
          <a:ln w="38100">
            <a:solidFill>
              <a:srgbClr val="FCA17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168616623">
                  <a:custGeom>
                    <a:avLst/>
                    <a:gdLst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69106 w 9036423"/>
                      <a:gd name="connsiteY13" fmla="*/ 1138517 h 6553200"/>
                      <a:gd name="connsiteX14" fmla="*/ 3388659 w 9036423"/>
                      <a:gd name="connsiteY14" fmla="*/ 1138517 h 6553200"/>
                      <a:gd name="connsiteX15" fmla="*/ 3388659 w 9036423"/>
                      <a:gd name="connsiteY15" fmla="*/ 681317 h 6553200"/>
                      <a:gd name="connsiteX16" fmla="*/ 2268071 w 9036423"/>
                      <a:gd name="connsiteY16" fmla="*/ 681317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471767 h 6553200"/>
                      <a:gd name="connsiteX14" fmla="*/ 3388659 w 9036423"/>
                      <a:gd name="connsiteY14" fmla="*/ 1138517 h 6553200"/>
                      <a:gd name="connsiteX15" fmla="*/ 3388659 w 9036423"/>
                      <a:gd name="connsiteY15" fmla="*/ 681317 h 6553200"/>
                      <a:gd name="connsiteX16" fmla="*/ 2268071 w 9036423"/>
                      <a:gd name="connsiteY16" fmla="*/ 681317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471767 h 6553200"/>
                      <a:gd name="connsiteX14" fmla="*/ 3388659 w 9036423"/>
                      <a:gd name="connsiteY14" fmla="*/ 681317 h 6553200"/>
                      <a:gd name="connsiteX15" fmla="*/ 2268071 w 9036423"/>
                      <a:gd name="connsiteY15" fmla="*/ 681317 h 6553200"/>
                      <a:gd name="connsiteX16" fmla="*/ 2268071 w 9036423"/>
                      <a:gd name="connsiteY16" fmla="*/ 0 h 6553200"/>
                      <a:gd name="connsiteX17" fmla="*/ 0 w 9036423"/>
                      <a:gd name="connsiteY17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388659 w 9036423"/>
                      <a:gd name="connsiteY14" fmla="*/ 681317 h 6553200"/>
                      <a:gd name="connsiteX15" fmla="*/ 2268071 w 9036423"/>
                      <a:gd name="connsiteY15" fmla="*/ 681317 h 6553200"/>
                      <a:gd name="connsiteX16" fmla="*/ 2268071 w 9036423"/>
                      <a:gd name="connsiteY16" fmla="*/ 0 h 6553200"/>
                      <a:gd name="connsiteX17" fmla="*/ 0 w 9036423"/>
                      <a:gd name="connsiteY17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2268071 w 9036423"/>
                      <a:gd name="connsiteY15" fmla="*/ 681317 h 6553200"/>
                      <a:gd name="connsiteX16" fmla="*/ 2268071 w 9036423"/>
                      <a:gd name="connsiteY16" fmla="*/ 0 h 6553200"/>
                      <a:gd name="connsiteX17" fmla="*/ 0 w 9036423"/>
                      <a:gd name="connsiteY17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2938618 w 9036423"/>
                      <a:gd name="connsiteY15" fmla="*/ 341187 h 6553200"/>
                      <a:gd name="connsiteX16" fmla="*/ 2268071 w 9036423"/>
                      <a:gd name="connsiteY16" fmla="*/ 681317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3462493 w 9036423"/>
                      <a:gd name="connsiteY15" fmla="*/ 798387 h 6553200"/>
                      <a:gd name="connsiteX16" fmla="*/ 2268071 w 9036423"/>
                      <a:gd name="connsiteY16" fmla="*/ 681317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3462493 w 9036423"/>
                      <a:gd name="connsiteY15" fmla="*/ 7983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681317 h 6553200"/>
                      <a:gd name="connsiteX14" fmla="*/ 3426759 w 9036423"/>
                      <a:gd name="connsiteY14" fmla="*/ 119342 h 6553200"/>
                      <a:gd name="connsiteX15" fmla="*/ 3462493 w 9036423"/>
                      <a:gd name="connsiteY15" fmla="*/ 826962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116731 w 9036423"/>
                      <a:gd name="connsiteY13" fmla="*/ 214592 h 6553200"/>
                      <a:gd name="connsiteX14" fmla="*/ 3426759 w 9036423"/>
                      <a:gd name="connsiteY14" fmla="*/ 119342 h 6553200"/>
                      <a:gd name="connsiteX15" fmla="*/ 3462493 w 9036423"/>
                      <a:gd name="connsiteY15" fmla="*/ 826962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116731 w 9036423"/>
                      <a:gd name="connsiteY13" fmla="*/ 214592 h 6553200"/>
                      <a:gd name="connsiteX14" fmla="*/ 3436284 w 9036423"/>
                      <a:gd name="connsiteY14" fmla="*/ 281267 h 6553200"/>
                      <a:gd name="connsiteX15" fmla="*/ 3462493 w 9036423"/>
                      <a:gd name="connsiteY15" fmla="*/ 826962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281267 h 6553200"/>
                      <a:gd name="connsiteX14" fmla="*/ 3436284 w 9036423"/>
                      <a:gd name="connsiteY14" fmla="*/ 281267 h 6553200"/>
                      <a:gd name="connsiteX15" fmla="*/ 3462493 w 9036423"/>
                      <a:gd name="connsiteY15" fmla="*/ 826962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281267 h 6553200"/>
                      <a:gd name="connsiteX14" fmla="*/ 3436284 w 9036423"/>
                      <a:gd name="connsiteY14" fmla="*/ 281267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88156 w 9036423"/>
                      <a:gd name="connsiteY13" fmla="*/ 281267 h 6553200"/>
                      <a:gd name="connsiteX14" fmla="*/ 3493434 w 9036423"/>
                      <a:gd name="connsiteY14" fmla="*/ 376517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395567 h 6553200"/>
                      <a:gd name="connsiteX14" fmla="*/ 3493434 w 9036423"/>
                      <a:gd name="connsiteY14" fmla="*/ 376517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395567 h 6553200"/>
                      <a:gd name="connsiteX14" fmla="*/ 3493434 w 9036423"/>
                      <a:gd name="connsiteY14" fmla="*/ 405092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051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  <a:gd name="connsiteX0" fmla="*/ 0 w 9036423"/>
                      <a:gd name="connsiteY0" fmla="*/ 8964 h 6553200"/>
                      <a:gd name="connsiteX1" fmla="*/ 0 w 9036423"/>
                      <a:gd name="connsiteY1" fmla="*/ 2492188 h 6553200"/>
                      <a:gd name="connsiteX2" fmla="*/ 2608729 w 9036423"/>
                      <a:gd name="connsiteY2" fmla="*/ 2492188 h 6553200"/>
                      <a:gd name="connsiteX3" fmla="*/ 2608729 w 9036423"/>
                      <a:gd name="connsiteY3" fmla="*/ 3263153 h 6553200"/>
                      <a:gd name="connsiteX4" fmla="*/ 3576918 w 9036423"/>
                      <a:gd name="connsiteY4" fmla="*/ 3263153 h 6553200"/>
                      <a:gd name="connsiteX5" fmla="*/ 3576918 w 9036423"/>
                      <a:gd name="connsiteY5" fmla="*/ 4150658 h 6553200"/>
                      <a:gd name="connsiteX6" fmla="*/ 4446494 w 9036423"/>
                      <a:gd name="connsiteY6" fmla="*/ 4150658 h 6553200"/>
                      <a:gd name="connsiteX7" fmla="*/ 4446494 w 9036423"/>
                      <a:gd name="connsiteY7" fmla="*/ 5638800 h 6553200"/>
                      <a:gd name="connsiteX8" fmla="*/ 6104965 w 9036423"/>
                      <a:gd name="connsiteY8" fmla="*/ 5638800 h 6553200"/>
                      <a:gd name="connsiteX9" fmla="*/ 6104965 w 9036423"/>
                      <a:gd name="connsiteY9" fmla="*/ 6553200 h 6553200"/>
                      <a:gd name="connsiteX10" fmla="*/ 9036423 w 9036423"/>
                      <a:gd name="connsiteY10" fmla="*/ 6553200 h 6553200"/>
                      <a:gd name="connsiteX11" fmla="*/ 9036423 w 9036423"/>
                      <a:gd name="connsiteY11" fmla="*/ 3729317 h 6553200"/>
                      <a:gd name="connsiteX12" fmla="*/ 6069106 w 9036423"/>
                      <a:gd name="connsiteY12" fmla="*/ 3729317 h 6553200"/>
                      <a:gd name="connsiteX13" fmla="*/ 6097681 w 9036423"/>
                      <a:gd name="connsiteY13" fmla="*/ 395567 h 6553200"/>
                      <a:gd name="connsiteX14" fmla="*/ 3493434 w 9036423"/>
                      <a:gd name="connsiteY14" fmla="*/ 405092 h 6553200"/>
                      <a:gd name="connsiteX15" fmla="*/ 3481543 w 9036423"/>
                      <a:gd name="connsiteY15" fmla="*/ 836487 h 6553200"/>
                      <a:gd name="connsiteX16" fmla="*/ 2277596 w 9036423"/>
                      <a:gd name="connsiteY16" fmla="*/ 830542 h 6553200"/>
                      <a:gd name="connsiteX17" fmla="*/ 2268071 w 9036423"/>
                      <a:gd name="connsiteY17" fmla="*/ 0 h 6553200"/>
                      <a:gd name="connsiteX18" fmla="*/ 0 w 9036423"/>
                      <a:gd name="connsiteY18" fmla="*/ 8964 h 6553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9036423" h="6553200">
                        <a:moveTo>
                          <a:pt x="0" y="8964"/>
                        </a:moveTo>
                        <a:lnTo>
                          <a:pt x="0" y="2492188"/>
                        </a:lnTo>
                        <a:lnTo>
                          <a:pt x="2608729" y="2492188"/>
                        </a:lnTo>
                        <a:lnTo>
                          <a:pt x="2608729" y="3263153"/>
                        </a:lnTo>
                        <a:lnTo>
                          <a:pt x="3576918" y="3263153"/>
                        </a:lnTo>
                        <a:lnTo>
                          <a:pt x="3576918" y="4150658"/>
                        </a:lnTo>
                        <a:lnTo>
                          <a:pt x="4446494" y="4150658"/>
                        </a:lnTo>
                        <a:lnTo>
                          <a:pt x="4446494" y="5638800"/>
                        </a:lnTo>
                        <a:lnTo>
                          <a:pt x="6104965" y="5638800"/>
                        </a:lnTo>
                        <a:lnTo>
                          <a:pt x="6104965" y="6553200"/>
                        </a:lnTo>
                        <a:lnTo>
                          <a:pt x="9036423" y="6553200"/>
                        </a:lnTo>
                        <a:lnTo>
                          <a:pt x="9036423" y="3729317"/>
                        </a:lnTo>
                        <a:lnTo>
                          <a:pt x="6069106" y="3729317"/>
                        </a:lnTo>
                        <a:lnTo>
                          <a:pt x="6097681" y="395567"/>
                        </a:lnTo>
                        <a:lnTo>
                          <a:pt x="3493434" y="405092"/>
                        </a:lnTo>
                        <a:lnTo>
                          <a:pt x="3481543" y="836487"/>
                        </a:lnTo>
                        <a:lnTo>
                          <a:pt x="2277596" y="830542"/>
                        </a:lnTo>
                        <a:lnTo>
                          <a:pt x="2268071" y="0"/>
                        </a:lnTo>
                        <a:lnTo>
                          <a:pt x="0" y="8964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Figura a mano libera: forma 86">
            <a:extLst>
              <a:ext uri="{FF2B5EF4-FFF2-40B4-BE49-F238E27FC236}">
                <a16:creationId xmlns:a16="http://schemas.microsoft.com/office/drawing/2014/main" id="{5A11A990-AB73-307B-DF10-7F59DFAFAAAA}"/>
              </a:ext>
            </a:extLst>
          </p:cNvPr>
          <p:cNvSpPr/>
          <p:nvPr/>
        </p:nvSpPr>
        <p:spPr>
          <a:xfrm>
            <a:off x="8620125" y="235372"/>
            <a:ext cx="3283635" cy="3307928"/>
          </a:xfrm>
          <a:custGeom>
            <a:avLst/>
            <a:gdLst>
              <a:gd name="connsiteX0" fmla="*/ 0 w 3283635"/>
              <a:gd name="connsiteY0" fmla="*/ 10468 h 3307928"/>
              <a:gd name="connsiteX1" fmla="*/ 0 w 3283635"/>
              <a:gd name="connsiteY1" fmla="*/ 702935 h 3307928"/>
              <a:gd name="connsiteX2" fmla="*/ 0 w 3283635"/>
              <a:gd name="connsiteY2" fmla="*/ 1395401 h 3307928"/>
              <a:gd name="connsiteX3" fmla="*/ 0 w 3283635"/>
              <a:gd name="connsiteY3" fmla="*/ 1955969 h 3307928"/>
              <a:gd name="connsiteX4" fmla="*/ 0 w 3283635"/>
              <a:gd name="connsiteY4" fmla="*/ 2681411 h 3307928"/>
              <a:gd name="connsiteX5" fmla="*/ 0 w 3283635"/>
              <a:gd name="connsiteY5" fmla="*/ 3307928 h 3307928"/>
              <a:gd name="connsiteX6" fmla="*/ 591054 w 3283635"/>
              <a:gd name="connsiteY6" fmla="*/ 3307928 h 3307928"/>
              <a:gd name="connsiteX7" fmla="*/ 1182109 w 3283635"/>
              <a:gd name="connsiteY7" fmla="*/ 3307928 h 3307928"/>
              <a:gd name="connsiteX8" fmla="*/ 1773163 w 3283635"/>
              <a:gd name="connsiteY8" fmla="*/ 3307928 h 3307928"/>
              <a:gd name="connsiteX9" fmla="*/ 2364217 w 3283635"/>
              <a:gd name="connsiteY9" fmla="*/ 3307928 h 3307928"/>
              <a:gd name="connsiteX10" fmla="*/ 3283635 w 3283635"/>
              <a:gd name="connsiteY10" fmla="*/ 3307928 h 3307928"/>
              <a:gd name="connsiteX11" fmla="*/ 3283635 w 3283635"/>
              <a:gd name="connsiteY11" fmla="*/ 2745580 h 3307928"/>
              <a:gd name="connsiteX12" fmla="*/ 3283635 w 3283635"/>
              <a:gd name="connsiteY12" fmla="*/ 2017836 h 3307928"/>
              <a:gd name="connsiteX13" fmla="*/ 3283635 w 3283635"/>
              <a:gd name="connsiteY13" fmla="*/ 1455488 h 3307928"/>
              <a:gd name="connsiteX14" fmla="*/ 3283635 w 3283635"/>
              <a:gd name="connsiteY14" fmla="*/ 793903 h 3307928"/>
              <a:gd name="connsiteX15" fmla="*/ 3283635 w 3283635"/>
              <a:gd name="connsiteY15" fmla="*/ 0 h 3307928"/>
              <a:gd name="connsiteX16" fmla="*/ 2692581 w 3283635"/>
              <a:gd name="connsiteY16" fmla="*/ 1884 h 3307928"/>
              <a:gd name="connsiteX17" fmla="*/ 2068690 w 3283635"/>
              <a:gd name="connsiteY17" fmla="*/ 3873 h 3307928"/>
              <a:gd name="connsiteX18" fmla="*/ 1444799 w 3283635"/>
              <a:gd name="connsiteY18" fmla="*/ 5862 h 3307928"/>
              <a:gd name="connsiteX19" fmla="*/ 853745 w 3283635"/>
              <a:gd name="connsiteY19" fmla="*/ 7746 h 3307928"/>
              <a:gd name="connsiteX20" fmla="*/ 0 w 3283635"/>
              <a:gd name="connsiteY20" fmla="*/ 10468 h 3307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283635" h="3307928" extrusionOk="0">
                <a:moveTo>
                  <a:pt x="0" y="10468"/>
                </a:moveTo>
                <a:cubicBezTo>
                  <a:pt x="-18789" y="331972"/>
                  <a:pt x="-33545" y="452253"/>
                  <a:pt x="0" y="702935"/>
                </a:cubicBezTo>
                <a:cubicBezTo>
                  <a:pt x="33545" y="953617"/>
                  <a:pt x="-29063" y="1083701"/>
                  <a:pt x="0" y="1395401"/>
                </a:cubicBezTo>
                <a:cubicBezTo>
                  <a:pt x="29063" y="1707101"/>
                  <a:pt x="-17925" y="1790811"/>
                  <a:pt x="0" y="1955969"/>
                </a:cubicBezTo>
                <a:cubicBezTo>
                  <a:pt x="17925" y="2121127"/>
                  <a:pt x="18509" y="2432533"/>
                  <a:pt x="0" y="2681411"/>
                </a:cubicBezTo>
                <a:cubicBezTo>
                  <a:pt x="-18509" y="2930289"/>
                  <a:pt x="23066" y="3071359"/>
                  <a:pt x="0" y="3307928"/>
                </a:cubicBezTo>
                <a:cubicBezTo>
                  <a:pt x="251819" y="3291193"/>
                  <a:pt x="318607" y="3303390"/>
                  <a:pt x="591054" y="3307928"/>
                </a:cubicBezTo>
                <a:cubicBezTo>
                  <a:pt x="863501" y="3312466"/>
                  <a:pt x="902638" y="3298566"/>
                  <a:pt x="1182109" y="3307928"/>
                </a:cubicBezTo>
                <a:cubicBezTo>
                  <a:pt x="1461580" y="3317290"/>
                  <a:pt x="1551865" y="3290430"/>
                  <a:pt x="1773163" y="3307928"/>
                </a:cubicBezTo>
                <a:cubicBezTo>
                  <a:pt x="1994461" y="3325426"/>
                  <a:pt x="2130938" y="3297860"/>
                  <a:pt x="2364217" y="3307928"/>
                </a:cubicBezTo>
                <a:cubicBezTo>
                  <a:pt x="2597496" y="3317996"/>
                  <a:pt x="3052103" y="3297133"/>
                  <a:pt x="3283635" y="3307928"/>
                </a:cubicBezTo>
                <a:cubicBezTo>
                  <a:pt x="3257540" y="3095516"/>
                  <a:pt x="3264331" y="2900977"/>
                  <a:pt x="3283635" y="2745580"/>
                </a:cubicBezTo>
                <a:cubicBezTo>
                  <a:pt x="3302939" y="2590183"/>
                  <a:pt x="3280927" y="2211533"/>
                  <a:pt x="3283635" y="2017836"/>
                </a:cubicBezTo>
                <a:cubicBezTo>
                  <a:pt x="3286343" y="1824139"/>
                  <a:pt x="3279337" y="1712653"/>
                  <a:pt x="3283635" y="1455488"/>
                </a:cubicBezTo>
                <a:cubicBezTo>
                  <a:pt x="3287933" y="1198323"/>
                  <a:pt x="3291550" y="941371"/>
                  <a:pt x="3283635" y="793903"/>
                </a:cubicBezTo>
                <a:cubicBezTo>
                  <a:pt x="3275720" y="646435"/>
                  <a:pt x="3252921" y="308927"/>
                  <a:pt x="3283635" y="0"/>
                </a:cubicBezTo>
                <a:cubicBezTo>
                  <a:pt x="3120459" y="12384"/>
                  <a:pt x="2849002" y="3140"/>
                  <a:pt x="2692581" y="1884"/>
                </a:cubicBezTo>
                <a:cubicBezTo>
                  <a:pt x="2536160" y="628"/>
                  <a:pt x="2326335" y="12450"/>
                  <a:pt x="2068690" y="3873"/>
                </a:cubicBezTo>
                <a:cubicBezTo>
                  <a:pt x="1811045" y="-4704"/>
                  <a:pt x="1638538" y="-15706"/>
                  <a:pt x="1444799" y="5862"/>
                </a:cubicBezTo>
                <a:cubicBezTo>
                  <a:pt x="1251060" y="27430"/>
                  <a:pt x="1000320" y="12475"/>
                  <a:pt x="853745" y="7746"/>
                </a:cubicBezTo>
                <a:cubicBezTo>
                  <a:pt x="707170" y="3017"/>
                  <a:pt x="238735" y="51158"/>
                  <a:pt x="0" y="10468"/>
                </a:cubicBezTo>
                <a:close/>
              </a:path>
            </a:pathLst>
          </a:custGeom>
          <a:noFill/>
          <a:ln w="38100">
            <a:solidFill>
              <a:srgbClr val="F9DBB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100333653">
                  <a:custGeom>
                    <a:avLst/>
                    <a:gdLst>
                      <a:gd name="connsiteX0" fmla="*/ 0 w 3419475"/>
                      <a:gd name="connsiteY0" fmla="*/ 9525 h 3009900"/>
                      <a:gd name="connsiteX1" fmla="*/ 0 w 3419475"/>
                      <a:gd name="connsiteY1" fmla="*/ 3009900 h 3009900"/>
                      <a:gd name="connsiteX2" fmla="*/ 3419475 w 3419475"/>
                      <a:gd name="connsiteY2" fmla="*/ 3009900 h 3009900"/>
                      <a:gd name="connsiteX3" fmla="*/ 3419475 w 3419475"/>
                      <a:gd name="connsiteY3" fmla="*/ 0 h 3009900"/>
                      <a:gd name="connsiteX4" fmla="*/ 0 w 3419475"/>
                      <a:gd name="connsiteY4" fmla="*/ 9525 h 300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19475" h="3009900">
                        <a:moveTo>
                          <a:pt x="0" y="9525"/>
                        </a:moveTo>
                        <a:lnTo>
                          <a:pt x="0" y="3009900"/>
                        </a:lnTo>
                        <a:lnTo>
                          <a:pt x="3419475" y="3009900"/>
                        </a:lnTo>
                        <a:lnTo>
                          <a:pt x="3419475" y="0"/>
                        </a:lnTo>
                        <a:lnTo>
                          <a:pt x="0" y="9525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8" name="CasellaDiTesto 87">
            <a:extLst>
              <a:ext uri="{FF2B5EF4-FFF2-40B4-BE49-F238E27FC236}">
                <a16:creationId xmlns:a16="http://schemas.microsoft.com/office/drawing/2014/main" id="{ED088CBD-C231-C269-0DC9-4D89154130C2}"/>
              </a:ext>
            </a:extLst>
          </p:cNvPr>
          <p:cNvSpPr txBox="1"/>
          <p:nvPr/>
        </p:nvSpPr>
        <p:spPr>
          <a:xfrm>
            <a:off x="3845896" y="797793"/>
            <a:ext cx="2414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300" dirty="0">
                <a:solidFill>
                  <a:srgbClr val="FCA17D"/>
                </a:solidFill>
              </a:rPr>
              <a:t>DATA COLLECTION SYSTEM</a:t>
            </a:r>
          </a:p>
        </p:txBody>
      </p:sp>
      <p:sp>
        <p:nvSpPr>
          <p:cNvPr id="90" name="CasellaDiTesto 89">
            <a:extLst>
              <a:ext uri="{FF2B5EF4-FFF2-40B4-BE49-F238E27FC236}">
                <a16:creationId xmlns:a16="http://schemas.microsoft.com/office/drawing/2014/main" id="{D17B85CB-C36C-5252-3DBC-E560A0CB7EA1}"/>
              </a:ext>
            </a:extLst>
          </p:cNvPr>
          <p:cNvSpPr txBox="1"/>
          <p:nvPr/>
        </p:nvSpPr>
        <p:spPr>
          <a:xfrm>
            <a:off x="8929739" y="2867194"/>
            <a:ext cx="26859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300" dirty="0">
                <a:solidFill>
                  <a:srgbClr val="F9DBBD"/>
                </a:solidFill>
              </a:rPr>
              <a:t>FER DEPLOYMENT ON AN EDGE DEVICE</a:t>
            </a:r>
          </a:p>
        </p:txBody>
      </p:sp>
    </p:spTree>
    <p:extLst>
      <p:ext uri="{BB962C8B-B14F-4D97-AF65-F5344CB8AC3E}">
        <p14:creationId xmlns:p14="http://schemas.microsoft.com/office/powerpoint/2010/main" val="519246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BBBE66-9C1C-C315-BFB7-A4C4A0ADB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4968F95E-38FC-A5DB-C6D6-3933C6082D14}"/>
              </a:ext>
            </a:extLst>
          </p:cNvPr>
          <p:cNvSpPr txBox="1"/>
          <p:nvPr/>
        </p:nvSpPr>
        <p:spPr>
          <a:xfrm>
            <a:off x="4601861" y="696163"/>
            <a:ext cx="2988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spc="300" dirty="0">
                <a:solidFill>
                  <a:srgbClr val="DA627D"/>
                </a:solidFill>
              </a:rPr>
              <a:t>ABSTRACT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6ED0000-DFD1-3BE3-41FA-1E6E94A9692A}"/>
              </a:ext>
            </a:extLst>
          </p:cNvPr>
          <p:cNvSpPr txBox="1"/>
          <p:nvPr/>
        </p:nvSpPr>
        <p:spPr>
          <a:xfrm>
            <a:off x="1952624" y="2193128"/>
            <a:ext cx="82867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</a:rPr>
              <a:t>In this study, we present a system for evaluating user satisfaction with autonomous and manual driving experiences through Facial Expression Recognition (FER). A detailed analysis was conducted to identify and benchmark state-of-the-art FER models, including </a:t>
            </a:r>
            <a:r>
              <a:rPr lang="en-US" sz="1600" b="1" dirty="0" err="1">
                <a:solidFill>
                  <a:schemeClr val="bg1"/>
                </a:solidFill>
              </a:rPr>
              <a:t>DeepFace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EmoNet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HSEmotionONNX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b="1" dirty="0">
                <a:solidFill>
                  <a:schemeClr val="bg1"/>
                </a:solidFill>
              </a:rPr>
              <a:t>RMN</a:t>
            </a:r>
            <a:r>
              <a:rPr lang="en-US" sz="1600" dirty="0">
                <a:solidFill>
                  <a:schemeClr val="bg1"/>
                </a:solidFill>
              </a:rPr>
              <a:t>, and </a:t>
            </a:r>
            <a:r>
              <a:rPr lang="en-US" sz="1600" b="1" dirty="0">
                <a:solidFill>
                  <a:schemeClr val="bg1"/>
                </a:solidFill>
              </a:rPr>
              <a:t>Vision Transformer </a:t>
            </a:r>
            <a:r>
              <a:rPr lang="en-US" sz="1600" dirty="0">
                <a:solidFill>
                  <a:schemeClr val="bg1"/>
                </a:solidFill>
              </a:rPr>
              <a:t>(</a:t>
            </a:r>
            <a:r>
              <a:rPr lang="en-US" sz="1600" dirty="0" err="1">
                <a:solidFill>
                  <a:schemeClr val="bg1"/>
                </a:solidFill>
              </a:rPr>
              <a:t>ViT</a:t>
            </a:r>
            <a:r>
              <a:rPr lang="en-US" sz="1600" dirty="0">
                <a:solidFill>
                  <a:schemeClr val="bg1"/>
                </a:solidFill>
              </a:rPr>
              <a:t>), with additional tests performed on a Raspberry Pi 3B+ as a reference for potential car controller deployment. Alongside this analysis, we developed a frontend and backend system to facilitate </a:t>
            </a:r>
            <a:r>
              <a:rPr lang="en-US" sz="1600" b="1" dirty="0">
                <a:solidFill>
                  <a:schemeClr val="bg1"/>
                </a:solidFill>
              </a:rPr>
              <a:t>data collection</a:t>
            </a:r>
            <a:r>
              <a:rPr lang="en-US" sz="1600" dirty="0">
                <a:solidFill>
                  <a:schemeClr val="bg1"/>
                </a:solidFill>
              </a:rPr>
              <a:t> for future training of a predictive model. The system allows users to manually respond to a form and undergo video-based analysis of their driving experience. The ultimate goal is to train a model that can autonomously infer user responses based on collected data, paving the way for an adaptive system to evaluate driving satisfaction efficiently.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C7C9609-7375-5473-8CC6-F82D17C25CB1}"/>
              </a:ext>
            </a:extLst>
          </p:cNvPr>
          <p:cNvCxnSpPr>
            <a:cxnSpLocks/>
          </p:cNvCxnSpPr>
          <p:nvPr/>
        </p:nvCxnSpPr>
        <p:spPr>
          <a:xfrm>
            <a:off x="1814513" y="1960688"/>
            <a:ext cx="8562975" cy="0"/>
          </a:xfrm>
          <a:prstGeom prst="line">
            <a:avLst/>
          </a:prstGeom>
          <a:ln w="1905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B05374CE-553E-34D6-98D3-DB00B8665317}"/>
              </a:ext>
            </a:extLst>
          </p:cNvPr>
          <p:cNvCxnSpPr>
            <a:cxnSpLocks/>
          </p:cNvCxnSpPr>
          <p:nvPr/>
        </p:nvCxnSpPr>
        <p:spPr>
          <a:xfrm>
            <a:off x="1814513" y="4980113"/>
            <a:ext cx="8562975" cy="0"/>
          </a:xfrm>
          <a:prstGeom prst="line">
            <a:avLst/>
          </a:prstGeom>
          <a:ln w="1905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1571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A48301-0B64-3714-0020-8C4757990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o 13">
            <a:extLst>
              <a:ext uri="{FF2B5EF4-FFF2-40B4-BE49-F238E27FC236}">
                <a16:creationId xmlns:a16="http://schemas.microsoft.com/office/drawing/2014/main" id="{8BF38CA6-88FF-83E8-DC48-4E27896E8847}"/>
              </a:ext>
            </a:extLst>
          </p:cNvPr>
          <p:cNvGrpSpPr/>
          <p:nvPr/>
        </p:nvGrpSpPr>
        <p:grpSpPr>
          <a:xfrm>
            <a:off x="593482" y="4127830"/>
            <a:ext cx="10728241" cy="852323"/>
            <a:chOff x="598023" y="1570208"/>
            <a:chExt cx="10728241" cy="852323"/>
          </a:xfrm>
        </p:grpSpPr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4A5AB64A-72E8-5651-5A1A-0770C8799FD6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[3]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3B5891B7-9D39-8E47-E6E2-BFD2D086D9C1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UNDERSTANDING RIDE-SHARING SYSTEMS IN URBAN AREAS: LOCATION, USERS, AND BARRIERS (2020)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56CE0861-4344-5B7F-E5A9-5B92C54D0040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https://www.academia.edu/76607239/Understanding_Ride_Sharing_Systems_in_Urban_Areas_The_Role_of_Location_Users_and_Barriers</a:t>
              </a:r>
            </a:p>
          </p:txBody>
        </p:sp>
      </p:grp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426F3D06-9F58-EE2B-2547-ACE6BA1B9967}"/>
              </a:ext>
            </a:extLst>
          </p:cNvPr>
          <p:cNvGrpSpPr/>
          <p:nvPr/>
        </p:nvGrpSpPr>
        <p:grpSpPr>
          <a:xfrm>
            <a:off x="593483" y="1523351"/>
            <a:ext cx="10728241" cy="852323"/>
            <a:chOff x="598023" y="1570208"/>
            <a:chExt cx="10728241" cy="852323"/>
          </a:xfrm>
        </p:grpSpPr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F7DA0795-1139-A906-50B3-E37BABAE0FAF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[1]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BA759522-5A6D-104C-857F-C321D011F17B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PLATFORM-MEDIATED REPUTATION SYSTEMS IN THE SHARING ECONOMY (2020)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40" name="CasellaDiTesto 39">
              <a:extLst>
                <a:ext uri="{FF2B5EF4-FFF2-40B4-BE49-F238E27FC236}">
                  <a16:creationId xmlns:a16="http://schemas.microsoft.com/office/drawing/2014/main" id="{B231E9BF-3DFB-789D-5E82-07244C8892F5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https://www.academia.edu/77030822/Platform_mediated_reputation_systems_in_the_sharing_economy_and_incentives_to_provide_service_quality_the_case_of_ridesharing_services</a:t>
              </a:r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B820F5B-F771-661B-C165-D97514EA61B3}"/>
              </a:ext>
            </a:extLst>
          </p:cNvPr>
          <p:cNvGrpSpPr/>
          <p:nvPr/>
        </p:nvGrpSpPr>
        <p:grpSpPr>
          <a:xfrm>
            <a:off x="593483" y="2933312"/>
            <a:ext cx="10728241" cy="636880"/>
            <a:chOff x="598023" y="1570208"/>
            <a:chExt cx="10728241" cy="63688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DD8A226B-4508-1EE7-14E8-DD5738A64FB1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[2]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E0C8EBB9-B6DE-07D7-E194-56353F830412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A SYSTEMATIC LITERATURE REVIEW OF RIDE-SHARING PLATFORMS, USER FACTORS, AND BARRIERS (2021)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F16AA612-00CA-8D10-EB16-368E196F579B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https://etrr.springeropen.com/articles/10.1186/s12544-021-00522-1</a:t>
              </a:r>
            </a:p>
          </p:txBody>
        </p:sp>
      </p:grp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EB16AF83-29A1-27A8-8442-94BB21EF440A}"/>
              </a:ext>
            </a:extLst>
          </p:cNvPr>
          <p:cNvSpPr txBox="1"/>
          <p:nvPr/>
        </p:nvSpPr>
        <p:spPr>
          <a:xfrm>
            <a:off x="3335457" y="386924"/>
            <a:ext cx="5521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spc="300" dirty="0">
                <a:solidFill>
                  <a:schemeClr val="bg1"/>
                </a:solidFill>
              </a:rPr>
              <a:t>REFERENCES</a:t>
            </a:r>
          </a:p>
        </p:txBody>
      </p:sp>
      <p:cxnSp>
        <p:nvCxnSpPr>
          <p:cNvPr id="61" name="Connettore diritto 60">
            <a:extLst>
              <a:ext uri="{FF2B5EF4-FFF2-40B4-BE49-F238E27FC236}">
                <a16:creationId xmlns:a16="http://schemas.microsoft.com/office/drawing/2014/main" id="{C4C807FD-7505-DA0C-A223-C91F6E4664D5}"/>
              </a:ext>
            </a:extLst>
          </p:cNvPr>
          <p:cNvCxnSpPr>
            <a:cxnSpLocks/>
          </p:cNvCxnSpPr>
          <p:nvPr/>
        </p:nvCxnSpPr>
        <p:spPr>
          <a:xfrm>
            <a:off x="5804647" y="787741"/>
            <a:ext cx="582706" cy="0"/>
          </a:xfrm>
          <a:prstGeom prst="line">
            <a:avLst/>
          </a:prstGeom>
          <a:ln w="1905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uppo 1">
            <a:extLst>
              <a:ext uri="{FF2B5EF4-FFF2-40B4-BE49-F238E27FC236}">
                <a16:creationId xmlns:a16="http://schemas.microsoft.com/office/drawing/2014/main" id="{6C6B6563-060E-EB4E-1A0C-2E05660C5E1B}"/>
              </a:ext>
            </a:extLst>
          </p:cNvPr>
          <p:cNvGrpSpPr/>
          <p:nvPr/>
        </p:nvGrpSpPr>
        <p:grpSpPr>
          <a:xfrm>
            <a:off x="593486" y="5537790"/>
            <a:ext cx="10728241" cy="636880"/>
            <a:chOff x="598023" y="1570208"/>
            <a:chExt cx="10728241" cy="636880"/>
          </a:xfrm>
        </p:grpSpPr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12BBAF14-4183-1A96-8D31-BA0F2924F028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[4]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DF4F7313-CFB9-DF42-28F2-30CEA2E0B9F4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dirty="0">
                  <a:solidFill>
                    <a:schemeClr val="bg1"/>
                  </a:solidFill>
                </a:rPr>
                <a:t>DRIVER EMOTION RECOGNITION FOR INTELLIGENT VEHICLES: A SURVEY (2020)  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F4DD4423-4718-42D7-7355-A2AF9C659422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https://www.media.mit.edu/publications/driver-emotion-recognition-for-intelligent-vehicles-a-survey/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38828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EBEBB1-138B-D945-8DDC-DC6C7E7B3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3D119EA5-5B35-284F-88DE-C752BEF9EABC}"/>
              </a:ext>
            </a:extLst>
          </p:cNvPr>
          <p:cNvSpPr txBox="1"/>
          <p:nvPr/>
        </p:nvSpPr>
        <p:spPr>
          <a:xfrm>
            <a:off x="3335457" y="386924"/>
            <a:ext cx="5521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spc="300" dirty="0">
                <a:solidFill>
                  <a:schemeClr val="bg1"/>
                </a:solidFill>
              </a:rPr>
              <a:t>REFERENCES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2EABABD7-7715-F5C3-4F16-31A6B1D85DBD}"/>
              </a:ext>
            </a:extLst>
          </p:cNvPr>
          <p:cNvCxnSpPr>
            <a:cxnSpLocks/>
          </p:cNvCxnSpPr>
          <p:nvPr/>
        </p:nvCxnSpPr>
        <p:spPr>
          <a:xfrm>
            <a:off x="5804647" y="787741"/>
            <a:ext cx="582706" cy="0"/>
          </a:xfrm>
          <a:prstGeom prst="line">
            <a:avLst/>
          </a:prstGeom>
          <a:ln w="1905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D6C33B59-F7A5-5991-320E-472EEC7BAA0E}"/>
              </a:ext>
            </a:extLst>
          </p:cNvPr>
          <p:cNvGrpSpPr/>
          <p:nvPr/>
        </p:nvGrpSpPr>
        <p:grpSpPr>
          <a:xfrm>
            <a:off x="593485" y="1945595"/>
            <a:ext cx="10728241" cy="860996"/>
            <a:chOff x="598023" y="1570208"/>
            <a:chExt cx="10728241" cy="860996"/>
          </a:xfrm>
        </p:grpSpPr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C43F0A54-CF95-AE96-573F-219FCF266413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[5]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19" name="CasellaDiTesto 18">
              <a:extLst>
                <a:ext uri="{FF2B5EF4-FFF2-40B4-BE49-F238E27FC236}">
                  <a16:creationId xmlns:a16="http://schemas.microsoft.com/office/drawing/2014/main" id="{E5B167D7-9DFB-7B15-EB72-6706085836FE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dirty="0">
                  <a:solidFill>
                    <a:schemeClr val="bg1"/>
                  </a:solidFill>
                </a:rPr>
                <a:t>AUDIOVISUAL AFFECT RECOGNITION FOR AUTONOMOUS VEHICLES: APPLICATIONS, CHALLENGES, AND OPPORTUNITIES (2023)</a:t>
              </a:r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13F133F5-9451-83D5-E5E4-DC1520BD7BA5}"/>
                </a:ext>
              </a:extLst>
            </p:cNvPr>
            <p:cNvSpPr txBox="1"/>
            <p:nvPr/>
          </p:nvSpPr>
          <p:spPr>
            <a:xfrm>
              <a:off x="1152600" y="2123427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https://ieeexplore.ieee.org/document/10337780</a:t>
              </a: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62274871-354E-0CBA-2C11-068B5308BF12}"/>
              </a:ext>
            </a:extLst>
          </p:cNvPr>
          <p:cNvGrpSpPr/>
          <p:nvPr/>
        </p:nvGrpSpPr>
        <p:grpSpPr>
          <a:xfrm>
            <a:off x="593485" y="3424491"/>
            <a:ext cx="10728241" cy="636880"/>
            <a:chOff x="598023" y="1570208"/>
            <a:chExt cx="10728241" cy="636880"/>
          </a:xfrm>
        </p:grpSpPr>
        <p:sp>
          <p:nvSpPr>
            <p:cNvPr id="22" name="CasellaDiTesto 21">
              <a:extLst>
                <a:ext uri="{FF2B5EF4-FFF2-40B4-BE49-F238E27FC236}">
                  <a16:creationId xmlns:a16="http://schemas.microsoft.com/office/drawing/2014/main" id="{6CFD5424-4C9D-AC70-2C8C-46B0C4F44ABE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[6]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B89F65D3-30C9-12BF-89FB-351A7D3FAE9C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REVIEW AND PERSPECTIVES ON HUMAN EMOTION FOR CONNECTED AUTOMATED VEHICLES  (2023)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27" name="CasellaDiTesto 26">
              <a:extLst>
                <a:ext uri="{FF2B5EF4-FFF2-40B4-BE49-F238E27FC236}">
                  <a16:creationId xmlns:a16="http://schemas.microsoft.com/office/drawing/2014/main" id="{C9532DEB-18AE-BED3-F8E0-DE13AA6AFF54}"/>
                </a:ext>
              </a:extLst>
            </p:cNvPr>
            <p:cNvSpPr txBox="1"/>
            <p:nvPr/>
          </p:nvSpPr>
          <p:spPr>
            <a:xfrm>
              <a:off x="1152600" y="1899311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https://link.springer.com/article/10.1007/s42154-023-00270-z</a:t>
              </a:r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96A98A2B-6560-AA54-511F-5174B425D34D}"/>
              </a:ext>
            </a:extLst>
          </p:cNvPr>
          <p:cNvGrpSpPr/>
          <p:nvPr/>
        </p:nvGrpSpPr>
        <p:grpSpPr>
          <a:xfrm>
            <a:off x="593485" y="4679270"/>
            <a:ext cx="10728241" cy="860996"/>
            <a:chOff x="598023" y="1570208"/>
            <a:chExt cx="10728241" cy="860996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FF3BCD9A-5F08-8962-1D82-5D6F6F351CCF}"/>
                </a:ext>
              </a:extLst>
            </p:cNvPr>
            <p:cNvSpPr txBox="1"/>
            <p:nvPr/>
          </p:nvSpPr>
          <p:spPr>
            <a:xfrm>
              <a:off x="598023" y="1570208"/>
              <a:ext cx="58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[7]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730C07D6-4F6E-15C4-5061-F1BDD5E568AA}"/>
                </a:ext>
              </a:extLst>
            </p:cNvPr>
            <p:cNvSpPr txBox="1"/>
            <p:nvPr/>
          </p:nvSpPr>
          <p:spPr>
            <a:xfrm>
              <a:off x="1152601" y="1579173"/>
              <a:ext cx="101736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dirty="0">
                  <a:solidFill>
                    <a:schemeClr val="bg1"/>
                  </a:solidFill>
                </a:rPr>
                <a:t>USING EMOTION RECOGNITION AND TEMPORARY MOBILE SOCIAL NETWORK IN ON-BOARD SERVICES FOR CAR PASSENGERS (2023)</a:t>
              </a:r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57B8652B-4BD0-1AB9-94DB-1C5ACAE9CB69}"/>
                </a:ext>
              </a:extLst>
            </p:cNvPr>
            <p:cNvSpPr txBox="1"/>
            <p:nvPr/>
          </p:nvSpPr>
          <p:spPr>
            <a:xfrm>
              <a:off x="1152600" y="2123427"/>
              <a:ext cx="10173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9DBBD"/>
                  </a:solidFill>
                </a:rPr>
                <a:t>https://link.springer.com/chapter/10.1007/978-3-031-37470-8_7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5178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6C674E-AB79-B873-CC1A-21D7A8FE9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3A71E59B-2DBE-6DA7-44C9-AD9AC4B77FEF}"/>
              </a:ext>
            </a:extLst>
          </p:cNvPr>
          <p:cNvCxnSpPr>
            <a:cxnSpLocks/>
          </p:cNvCxnSpPr>
          <p:nvPr/>
        </p:nvCxnSpPr>
        <p:spPr>
          <a:xfrm flipH="1">
            <a:off x="0" y="3429000"/>
            <a:ext cx="12192000" cy="0"/>
          </a:xfrm>
          <a:prstGeom prst="line">
            <a:avLst/>
          </a:prstGeom>
          <a:ln w="38100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DFAA6AEF-AB3C-1AED-8CD1-3903A4E75D43}"/>
              </a:ext>
            </a:extLst>
          </p:cNvPr>
          <p:cNvGrpSpPr/>
          <p:nvPr/>
        </p:nvGrpSpPr>
        <p:grpSpPr>
          <a:xfrm>
            <a:off x="2160296" y="2875437"/>
            <a:ext cx="1223772" cy="1107127"/>
            <a:chOff x="4296540" y="4412389"/>
            <a:chExt cx="2395613" cy="2167272"/>
          </a:xfrm>
        </p:grpSpPr>
        <p:pic>
          <p:nvPicPr>
            <p:cNvPr id="1040" name="Picture 16" descr="Coolors - Apps on Google Play">
              <a:extLst>
                <a:ext uri="{FF2B5EF4-FFF2-40B4-BE49-F238E27FC236}">
                  <a16:creationId xmlns:a16="http://schemas.microsoft.com/office/drawing/2014/main" id="{547A5BD3-35EB-4FED-15B1-DADB527062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61" t="2922" r="26461" b="2922"/>
            <a:stretch/>
          </p:blipFill>
          <p:spPr bwMode="auto">
            <a:xfrm>
              <a:off x="4513807" y="4540212"/>
              <a:ext cx="1932714" cy="19327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" name="Ovale 49">
              <a:extLst>
                <a:ext uri="{FF2B5EF4-FFF2-40B4-BE49-F238E27FC236}">
                  <a16:creationId xmlns:a16="http://schemas.microsoft.com/office/drawing/2014/main" id="{6E9325A5-7312-5C7F-9A56-940908D9348F}"/>
                </a:ext>
              </a:extLst>
            </p:cNvPr>
            <p:cNvSpPr/>
            <p:nvPr/>
          </p:nvSpPr>
          <p:spPr>
            <a:xfrm>
              <a:off x="4296540" y="4412389"/>
              <a:ext cx="304800" cy="198120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1" name="Ovale 50">
              <a:extLst>
                <a:ext uri="{FF2B5EF4-FFF2-40B4-BE49-F238E27FC236}">
                  <a16:creationId xmlns:a16="http://schemas.microsoft.com/office/drawing/2014/main" id="{BA3C796C-1772-56BF-DED1-F2AFC90071C3}"/>
                </a:ext>
              </a:extLst>
            </p:cNvPr>
            <p:cNvSpPr/>
            <p:nvPr/>
          </p:nvSpPr>
          <p:spPr>
            <a:xfrm>
              <a:off x="6387353" y="4441153"/>
              <a:ext cx="304800" cy="198120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2" name="Ovale 51">
              <a:extLst>
                <a:ext uri="{FF2B5EF4-FFF2-40B4-BE49-F238E27FC236}">
                  <a16:creationId xmlns:a16="http://schemas.microsoft.com/office/drawing/2014/main" id="{01DF3741-86C8-CB8A-29D5-773499CA534C}"/>
                </a:ext>
              </a:extLst>
            </p:cNvPr>
            <p:cNvSpPr/>
            <p:nvPr/>
          </p:nvSpPr>
          <p:spPr>
            <a:xfrm>
              <a:off x="6387353" y="6373858"/>
              <a:ext cx="304800" cy="198120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3" name="Ovale 52">
              <a:extLst>
                <a:ext uri="{FF2B5EF4-FFF2-40B4-BE49-F238E27FC236}">
                  <a16:creationId xmlns:a16="http://schemas.microsoft.com/office/drawing/2014/main" id="{8236AC97-9D8E-CCF1-0414-B62141E212EC}"/>
                </a:ext>
              </a:extLst>
            </p:cNvPr>
            <p:cNvSpPr/>
            <p:nvPr/>
          </p:nvSpPr>
          <p:spPr>
            <a:xfrm>
              <a:off x="4296540" y="6381541"/>
              <a:ext cx="304800" cy="198120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9" name="Rettangolo con angoli arrotondati 48">
              <a:extLst>
                <a:ext uri="{FF2B5EF4-FFF2-40B4-BE49-F238E27FC236}">
                  <a16:creationId xmlns:a16="http://schemas.microsoft.com/office/drawing/2014/main" id="{D2599273-B9B1-77EE-BF6F-F014C8823AFA}"/>
                </a:ext>
              </a:extLst>
            </p:cNvPr>
            <p:cNvSpPr/>
            <p:nvPr/>
          </p:nvSpPr>
          <p:spPr>
            <a:xfrm>
              <a:off x="4513808" y="4540212"/>
              <a:ext cx="1932712" cy="1932707"/>
            </a:xfrm>
            <a:prstGeom prst="roundRect">
              <a:avLst>
                <a:gd name="adj" fmla="val 7027"/>
              </a:avLst>
            </a:prstGeom>
            <a:noFill/>
            <a:ln w="57150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9" name="Gruppo 58">
            <a:extLst>
              <a:ext uri="{FF2B5EF4-FFF2-40B4-BE49-F238E27FC236}">
                <a16:creationId xmlns:a16="http://schemas.microsoft.com/office/drawing/2014/main" id="{8B9BFE6A-DDC2-ECC7-8B17-6BD2E424CD8B}"/>
              </a:ext>
            </a:extLst>
          </p:cNvPr>
          <p:cNvGrpSpPr/>
          <p:nvPr/>
        </p:nvGrpSpPr>
        <p:grpSpPr>
          <a:xfrm>
            <a:off x="8429447" y="2874575"/>
            <a:ext cx="1208176" cy="1108851"/>
            <a:chOff x="7773935" y="4683453"/>
            <a:chExt cx="1446874" cy="1327926"/>
          </a:xfrm>
        </p:grpSpPr>
        <p:pic>
          <p:nvPicPr>
            <p:cNvPr id="1036" name="Picture 12" descr="Flaticon - Creatorwala">
              <a:extLst>
                <a:ext uri="{FF2B5EF4-FFF2-40B4-BE49-F238E27FC236}">
                  <a16:creationId xmlns:a16="http://schemas.microsoft.com/office/drawing/2014/main" id="{FC9805DB-161C-7C9C-B204-838BC323D8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7" t="4958" r="4957" b="4958"/>
            <a:stretch/>
          </p:blipFill>
          <p:spPr bwMode="auto">
            <a:xfrm>
              <a:off x="7893050" y="4746275"/>
              <a:ext cx="1189594" cy="11895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5" name="Ovale 54">
              <a:extLst>
                <a:ext uri="{FF2B5EF4-FFF2-40B4-BE49-F238E27FC236}">
                  <a16:creationId xmlns:a16="http://schemas.microsoft.com/office/drawing/2014/main" id="{4BB42F79-0F64-9F4B-77C8-7AFABC31181C}"/>
                </a:ext>
              </a:extLst>
            </p:cNvPr>
            <p:cNvSpPr/>
            <p:nvPr/>
          </p:nvSpPr>
          <p:spPr>
            <a:xfrm>
              <a:off x="7773935" y="4683453"/>
              <a:ext cx="185716" cy="120716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6" name="Ovale 55">
              <a:extLst>
                <a:ext uri="{FF2B5EF4-FFF2-40B4-BE49-F238E27FC236}">
                  <a16:creationId xmlns:a16="http://schemas.microsoft.com/office/drawing/2014/main" id="{9CD52360-F760-3D0E-DBC2-A03E20FC5E28}"/>
                </a:ext>
              </a:extLst>
            </p:cNvPr>
            <p:cNvSpPr/>
            <p:nvPr/>
          </p:nvSpPr>
          <p:spPr>
            <a:xfrm>
              <a:off x="9035093" y="4683453"/>
              <a:ext cx="185716" cy="120716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7" name="Ovale 56">
              <a:extLst>
                <a:ext uri="{FF2B5EF4-FFF2-40B4-BE49-F238E27FC236}">
                  <a16:creationId xmlns:a16="http://schemas.microsoft.com/office/drawing/2014/main" id="{0641AEA1-2396-402E-80FF-07B9E43CE20B}"/>
                </a:ext>
              </a:extLst>
            </p:cNvPr>
            <p:cNvSpPr/>
            <p:nvPr/>
          </p:nvSpPr>
          <p:spPr>
            <a:xfrm>
              <a:off x="9035093" y="5877972"/>
              <a:ext cx="185716" cy="120716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8" name="Ovale 57">
              <a:extLst>
                <a:ext uri="{FF2B5EF4-FFF2-40B4-BE49-F238E27FC236}">
                  <a16:creationId xmlns:a16="http://schemas.microsoft.com/office/drawing/2014/main" id="{B83D4E1F-9BFF-321A-D232-7C682336FBA6}"/>
                </a:ext>
              </a:extLst>
            </p:cNvPr>
            <p:cNvSpPr/>
            <p:nvPr/>
          </p:nvSpPr>
          <p:spPr>
            <a:xfrm>
              <a:off x="7783103" y="5890663"/>
              <a:ext cx="185716" cy="120716"/>
            </a:xfrm>
            <a:prstGeom prst="ellipse">
              <a:avLst/>
            </a:prstGeom>
            <a:solidFill>
              <a:srgbClr val="0D062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8" name="Rettangolo con angoli arrotondati 47">
              <a:extLst>
                <a:ext uri="{FF2B5EF4-FFF2-40B4-BE49-F238E27FC236}">
                  <a16:creationId xmlns:a16="http://schemas.microsoft.com/office/drawing/2014/main" id="{39BED4AB-8220-38EE-877F-C08568D82244}"/>
                </a:ext>
              </a:extLst>
            </p:cNvPr>
            <p:cNvSpPr/>
            <p:nvPr/>
          </p:nvSpPr>
          <p:spPr>
            <a:xfrm>
              <a:off x="7893050" y="4746275"/>
              <a:ext cx="1189594" cy="1189591"/>
            </a:xfrm>
            <a:prstGeom prst="roundRect">
              <a:avLst>
                <a:gd name="adj" fmla="val 7027"/>
              </a:avLst>
            </a:prstGeom>
            <a:noFill/>
            <a:ln w="57150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6" name="Rettangolo 5">
            <a:extLst>
              <a:ext uri="{FF2B5EF4-FFF2-40B4-BE49-F238E27FC236}">
                <a16:creationId xmlns:a16="http://schemas.microsoft.com/office/drawing/2014/main" id="{C2FDAA04-08F7-AB12-698C-6C71DF5414FC}"/>
              </a:ext>
            </a:extLst>
          </p:cNvPr>
          <p:cNvSpPr/>
          <p:nvPr/>
        </p:nvSpPr>
        <p:spPr>
          <a:xfrm>
            <a:off x="5413375" y="3216731"/>
            <a:ext cx="1298575" cy="430887"/>
          </a:xfrm>
          <a:prstGeom prst="rect">
            <a:avLst/>
          </a:prstGeom>
          <a:solidFill>
            <a:srgbClr val="0D06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5743B5CE-FEBF-CC94-9961-70D40C07BB70}"/>
              </a:ext>
            </a:extLst>
          </p:cNvPr>
          <p:cNvSpPr txBox="1"/>
          <p:nvPr/>
        </p:nvSpPr>
        <p:spPr>
          <a:xfrm>
            <a:off x="4391820" y="3213557"/>
            <a:ext cx="34083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b="1" spc="300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C88430B-4006-153E-6895-7D116F909648}"/>
              </a:ext>
            </a:extLst>
          </p:cNvPr>
          <p:cNvSpPr txBox="1"/>
          <p:nvPr/>
        </p:nvSpPr>
        <p:spPr>
          <a:xfrm>
            <a:off x="107189" y="4067591"/>
            <a:ext cx="53154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rgbClr val="F9DBBD"/>
                </a:solidFill>
              </a:rPr>
              <a:t>coolors.co/palette/f9dbbd-fca17d-da627d-9a348e-0d0628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D753005-DAAD-70DC-89A8-FA70C6E6AB4B}"/>
              </a:ext>
            </a:extLst>
          </p:cNvPr>
          <p:cNvSpPr txBox="1"/>
          <p:nvPr/>
        </p:nvSpPr>
        <p:spPr>
          <a:xfrm>
            <a:off x="6367834" y="4067591"/>
            <a:ext cx="53154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rgbClr val="F9DBBD"/>
                </a:solidFill>
              </a:rPr>
              <a:t>www.flaticon.com</a:t>
            </a:r>
          </a:p>
        </p:txBody>
      </p:sp>
    </p:spTree>
    <p:extLst>
      <p:ext uri="{BB962C8B-B14F-4D97-AF65-F5344CB8AC3E}">
        <p14:creationId xmlns:p14="http://schemas.microsoft.com/office/powerpoint/2010/main" val="9091483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o 4">
            <a:extLst>
              <a:ext uri="{FF2B5EF4-FFF2-40B4-BE49-F238E27FC236}">
                <a16:creationId xmlns:a16="http://schemas.microsoft.com/office/drawing/2014/main" id="{DC9CE04F-7347-26A6-11CB-F9B5D62E428E}"/>
              </a:ext>
            </a:extLst>
          </p:cNvPr>
          <p:cNvGrpSpPr/>
          <p:nvPr/>
        </p:nvGrpSpPr>
        <p:grpSpPr>
          <a:xfrm>
            <a:off x="4517366" y="2547119"/>
            <a:ext cx="3157268" cy="1131079"/>
            <a:chOff x="4517366" y="2211960"/>
            <a:chExt cx="3157268" cy="1131079"/>
          </a:xfrm>
        </p:grpSpPr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42609688-2B91-D70D-6622-D40F71838227}"/>
                </a:ext>
              </a:extLst>
            </p:cNvPr>
            <p:cNvSpPr txBox="1"/>
            <p:nvPr/>
          </p:nvSpPr>
          <p:spPr>
            <a:xfrm>
              <a:off x="4517366" y="2211960"/>
              <a:ext cx="315726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5500" b="1" dirty="0">
                  <a:solidFill>
                    <a:schemeClr val="bg1"/>
                  </a:solidFill>
                </a:rPr>
                <a:t>THANKS</a:t>
              </a:r>
            </a:p>
          </p:txBody>
        </p:sp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F02E99C8-6278-A84A-9039-F7CF1100B596}"/>
                </a:ext>
              </a:extLst>
            </p:cNvPr>
            <p:cNvSpPr txBox="1"/>
            <p:nvPr/>
          </p:nvSpPr>
          <p:spPr>
            <a:xfrm>
              <a:off x="4517366" y="2935235"/>
              <a:ext cx="3157268" cy="407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dirty="0">
                  <a:solidFill>
                    <a:srgbClr val="DA627D"/>
                  </a:solidFill>
                </a:rPr>
                <a:t>FOR YOUR ATTENTION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8592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4B31F9-9942-9A1B-3BDB-619B35F0C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B6B2490-9455-118E-12BC-9AA14189C9F8}"/>
              </a:ext>
            </a:extLst>
          </p:cNvPr>
          <p:cNvSpPr txBox="1"/>
          <p:nvPr/>
        </p:nvSpPr>
        <p:spPr>
          <a:xfrm>
            <a:off x="792257" y="3167390"/>
            <a:ext cx="375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spc="300" dirty="0">
                <a:solidFill>
                  <a:srgbClr val="DA627D"/>
                </a:solidFill>
              </a:rPr>
              <a:t>INTRODUCTION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04883FC-75B6-C285-EDC1-60ACEE5B519D}"/>
              </a:ext>
            </a:extLst>
          </p:cNvPr>
          <p:cNvSpPr txBox="1"/>
          <p:nvPr/>
        </p:nvSpPr>
        <p:spPr>
          <a:xfrm>
            <a:off x="5782519" y="1800066"/>
            <a:ext cx="5818931" cy="4083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Role of Emotions: </a:t>
            </a:r>
            <a:r>
              <a:rPr lang="en-US" sz="1600" dirty="0">
                <a:solidFill>
                  <a:schemeClr val="bg1"/>
                </a:solidFill>
              </a:rPr>
              <a:t>Fundamental in shaping human behavior, cognition, and decision-making.  </a:t>
            </a:r>
          </a:p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Relevance in Driving: </a:t>
            </a:r>
            <a:r>
              <a:rPr lang="en-US" sz="1600" dirty="0">
                <a:solidFill>
                  <a:schemeClr val="bg1"/>
                </a:solidFill>
              </a:rPr>
              <a:t>Key to evaluating passenger satisfaction in autonomous and manual driving modes.  </a:t>
            </a:r>
          </a:p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System Overview: </a:t>
            </a:r>
            <a:r>
              <a:rPr lang="en-US" sz="1600" dirty="0">
                <a:solidFill>
                  <a:schemeClr val="bg1"/>
                </a:solidFill>
              </a:rPr>
              <a:t>Automates emotion-based passenger experience analysis for ride-hailing and driving services, enhancing service quality and user trust.  </a:t>
            </a:r>
          </a:p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Key Technology: </a:t>
            </a:r>
            <a:r>
              <a:rPr lang="en-US" sz="1600" dirty="0">
                <a:solidFill>
                  <a:schemeClr val="bg1"/>
                </a:solidFill>
              </a:rPr>
              <a:t>Facial Expression Recognition (FER) for real-time emotional state assessment.  </a:t>
            </a:r>
          </a:p>
          <a:p>
            <a:pPr marL="285750" indent="-285750" algn="just">
              <a:spcAft>
                <a:spcPts val="25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Challenges: </a:t>
            </a:r>
            <a:r>
              <a:rPr lang="en-US" sz="1600" dirty="0">
                <a:solidFill>
                  <a:schemeClr val="bg1"/>
                </a:solidFill>
              </a:rPr>
              <a:t>Addressing in-car constraints like limited resources, environmental variability, and privacy. 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ACB1C9-B7D0-A109-C871-8EC7AE9A6F15}"/>
              </a:ext>
            </a:extLst>
          </p:cNvPr>
          <p:cNvCxnSpPr>
            <a:cxnSpLocks/>
          </p:cNvCxnSpPr>
          <p:nvPr/>
        </p:nvCxnSpPr>
        <p:spPr>
          <a:xfrm flipV="1">
            <a:off x="5372386" y="0"/>
            <a:ext cx="0" cy="6858000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tangolo 15">
            <a:extLst>
              <a:ext uri="{FF2B5EF4-FFF2-40B4-BE49-F238E27FC236}">
                <a16:creationId xmlns:a16="http://schemas.microsoft.com/office/drawing/2014/main" id="{587FDB0D-0B3E-F38D-7508-8130602F2BE7}"/>
              </a:ext>
            </a:extLst>
          </p:cNvPr>
          <p:cNvSpPr/>
          <p:nvPr/>
        </p:nvSpPr>
        <p:spPr>
          <a:xfrm>
            <a:off x="4962253" y="1060490"/>
            <a:ext cx="820266" cy="400110"/>
          </a:xfrm>
          <a:prstGeom prst="rect">
            <a:avLst/>
          </a:prstGeom>
          <a:solidFill>
            <a:srgbClr val="0D06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9EF4480-44F9-CDE0-B752-23F6A9566F8E}"/>
              </a:ext>
            </a:extLst>
          </p:cNvPr>
          <p:cNvSpPr txBox="1"/>
          <p:nvPr/>
        </p:nvSpPr>
        <p:spPr>
          <a:xfrm>
            <a:off x="5243793" y="1060490"/>
            <a:ext cx="107537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DA627D"/>
                </a:solidFill>
              </a:rPr>
              <a:t>F</a:t>
            </a:r>
            <a:r>
              <a:rPr lang="en-US" sz="2000" dirty="0">
                <a:solidFill>
                  <a:schemeClr val="bg1"/>
                </a:solidFill>
              </a:rPr>
              <a:t>acial </a:t>
            </a:r>
            <a:r>
              <a:rPr lang="en-US" sz="2000" b="1" dirty="0">
                <a:solidFill>
                  <a:srgbClr val="DA627D"/>
                </a:solidFill>
              </a:rPr>
              <a:t>E</a:t>
            </a:r>
            <a:r>
              <a:rPr lang="en-US" sz="2000" dirty="0">
                <a:solidFill>
                  <a:schemeClr val="bg1"/>
                </a:solidFill>
              </a:rPr>
              <a:t>xpression </a:t>
            </a:r>
            <a:r>
              <a:rPr lang="en-US" sz="2000" b="1" dirty="0">
                <a:solidFill>
                  <a:srgbClr val="DA627D"/>
                </a:solidFill>
              </a:rPr>
              <a:t>R</a:t>
            </a:r>
            <a:r>
              <a:rPr lang="en-US" sz="2000" dirty="0">
                <a:solidFill>
                  <a:schemeClr val="bg1"/>
                </a:solidFill>
              </a:rPr>
              <a:t>ecognition in Automotive Applications  </a:t>
            </a:r>
          </a:p>
        </p:txBody>
      </p:sp>
    </p:spTree>
    <p:extLst>
      <p:ext uri="{BB962C8B-B14F-4D97-AF65-F5344CB8AC3E}">
        <p14:creationId xmlns:p14="http://schemas.microsoft.com/office/powerpoint/2010/main" val="1204302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463DF6-1F16-B4A9-5578-479E6CE26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uppo 28">
            <a:extLst>
              <a:ext uri="{FF2B5EF4-FFF2-40B4-BE49-F238E27FC236}">
                <a16:creationId xmlns:a16="http://schemas.microsoft.com/office/drawing/2014/main" id="{3C88AC76-A720-8E72-1260-42DBC28E300C}"/>
              </a:ext>
            </a:extLst>
          </p:cNvPr>
          <p:cNvGrpSpPr/>
          <p:nvPr/>
        </p:nvGrpSpPr>
        <p:grpSpPr>
          <a:xfrm>
            <a:off x="1990673" y="908554"/>
            <a:ext cx="8210654" cy="3726442"/>
            <a:chOff x="2034987" y="989967"/>
            <a:chExt cx="8904616" cy="4041400"/>
          </a:xfrm>
        </p:grpSpPr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1B1A61E8-68B9-22CE-B6B8-75387AFE2374}"/>
                </a:ext>
              </a:extLst>
            </p:cNvPr>
            <p:cNvGrpSpPr/>
            <p:nvPr/>
          </p:nvGrpSpPr>
          <p:grpSpPr>
            <a:xfrm>
              <a:off x="2504914" y="989968"/>
              <a:ext cx="7964765" cy="4041399"/>
              <a:chOff x="643412" y="0"/>
              <a:chExt cx="10905176" cy="5533392"/>
            </a:xfrm>
          </p:grpSpPr>
          <p:pic>
            <p:nvPicPr>
              <p:cNvPr id="5" name="Immagine 4" descr="Immagine che contiene automobile, veicolo, Adesivo per automobili, clipart&#10;&#10;Descrizione generata automaticamente">
                <a:extLst>
                  <a:ext uri="{FF2B5EF4-FFF2-40B4-BE49-F238E27FC236}">
                    <a16:creationId xmlns:a16="http://schemas.microsoft.com/office/drawing/2014/main" id="{B7E9327E-E784-C056-8DC3-8DF4D3CC09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976" t="27694" b="28011"/>
              <a:stretch/>
            </p:blipFill>
            <p:spPr>
              <a:xfrm flipH="1">
                <a:off x="643412" y="3411100"/>
                <a:ext cx="2205123" cy="2122292"/>
              </a:xfrm>
              <a:prstGeom prst="rect">
                <a:avLst/>
              </a:prstGeom>
            </p:spPr>
          </p:pic>
          <p:pic>
            <p:nvPicPr>
              <p:cNvPr id="3" name="Immagine 2" descr="Immagine che contiene automobile, veicolo, Adesivo per automobili, clipart&#10;&#10;Descrizione generata automaticamente">
                <a:extLst>
                  <a:ext uri="{FF2B5EF4-FFF2-40B4-BE49-F238E27FC236}">
                    <a16:creationId xmlns:a16="http://schemas.microsoft.com/office/drawing/2014/main" id="{503BE1EB-3498-FD21-4715-680037A6AD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7694" r="46024" b="28011"/>
              <a:stretch/>
            </p:blipFill>
            <p:spPr>
              <a:xfrm flipH="1">
                <a:off x="8962466" y="3411100"/>
                <a:ext cx="2586122" cy="2122292"/>
              </a:xfrm>
              <a:prstGeom prst="rect">
                <a:avLst/>
              </a:prstGeom>
            </p:spPr>
          </p:pic>
          <p:cxnSp>
            <p:nvCxnSpPr>
              <p:cNvPr id="20" name="Connettore diritto 19">
                <a:extLst>
                  <a:ext uri="{FF2B5EF4-FFF2-40B4-BE49-F238E27FC236}">
                    <a16:creationId xmlns:a16="http://schemas.microsoft.com/office/drawing/2014/main" id="{1BBE4703-9B52-E839-B119-68DE573597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96000" y="0"/>
                <a:ext cx="0" cy="5366701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" name="Gruppo 23">
                <a:extLst>
                  <a:ext uri="{FF2B5EF4-FFF2-40B4-BE49-F238E27FC236}">
                    <a16:creationId xmlns:a16="http://schemas.microsoft.com/office/drawing/2014/main" id="{4FA36C91-A8B7-54CA-41D4-B30E0CF28E86}"/>
                  </a:ext>
                </a:extLst>
              </p:cNvPr>
              <p:cNvGrpSpPr/>
              <p:nvPr/>
            </p:nvGrpSpPr>
            <p:grpSpPr>
              <a:xfrm>
                <a:off x="2536136" y="3150655"/>
                <a:ext cx="2035907" cy="1972827"/>
                <a:chOff x="3253314" y="3150655"/>
                <a:chExt cx="2035907" cy="1972827"/>
              </a:xfrm>
            </p:grpSpPr>
            <p:grpSp>
              <p:nvGrpSpPr>
                <p:cNvPr id="19" name="Gruppo 18">
                  <a:extLst>
                    <a:ext uri="{FF2B5EF4-FFF2-40B4-BE49-F238E27FC236}">
                      <a16:creationId xmlns:a16="http://schemas.microsoft.com/office/drawing/2014/main" id="{FCE54769-4590-514E-F48D-D8220812D403}"/>
                    </a:ext>
                  </a:extLst>
                </p:cNvPr>
                <p:cNvGrpSpPr/>
                <p:nvPr/>
              </p:nvGrpSpPr>
              <p:grpSpPr>
                <a:xfrm>
                  <a:off x="3755787" y="3352471"/>
                  <a:ext cx="1533434" cy="1771011"/>
                  <a:chOff x="2925880" y="128843"/>
                  <a:chExt cx="4899804" cy="5658939"/>
                </a:xfrm>
              </p:grpSpPr>
              <p:pic>
                <p:nvPicPr>
                  <p:cNvPr id="7" name="Immagine 6" descr="Immagine che contiene clipart, Elementi grafici, bianco, design&#10;&#10;Descrizione generata automaticamente">
                    <a:extLst>
                      <a:ext uri="{FF2B5EF4-FFF2-40B4-BE49-F238E27FC236}">
                        <a16:creationId xmlns:a16="http://schemas.microsoft.com/office/drawing/2014/main" id="{25CE212B-57F2-F0C6-85CB-7807A9FDFF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925880" y="655911"/>
                    <a:ext cx="4877481" cy="4877481"/>
                  </a:xfrm>
                  <a:prstGeom prst="rect">
                    <a:avLst/>
                  </a:prstGeom>
                </p:spPr>
              </p:pic>
              <p:sp>
                <p:nvSpPr>
                  <p:cNvPr id="9" name="Ovale 8">
                    <a:extLst>
                      <a:ext uri="{FF2B5EF4-FFF2-40B4-BE49-F238E27FC236}">
                        <a16:creationId xmlns:a16="http://schemas.microsoft.com/office/drawing/2014/main" id="{192EEAB3-D0C4-2E90-13ED-44C810A7BC69}"/>
                      </a:ext>
                    </a:extLst>
                  </p:cNvPr>
                  <p:cNvSpPr/>
                  <p:nvPr/>
                </p:nvSpPr>
                <p:spPr>
                  <a:xfrm rot="630836">
                    <a:off x="5056625" y="1632483"/>
                    <a:ext cx="2769059" cy="1781132"/>
                  </a:xfrm>
                  <a:prstGeom prst="ellipse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0" name="Ovale 9">
                    <a:extLst>
                      <a:ext uri="{FF2B5EF4-FFF2-40B4-BE49-F238E27FC236}">
                        <a16:creationId xmlns:a16="http://schemas.microsoft.com/office/drawing/2014/main" id="{AABC453F-757A-A1AA-0F64-C9571BB2FFEC}"/>
                      </a:ext>
                    </a:extLst>
                  </p:cNvPr>
                  <p:cNvSpPr/>
                  <p:nvPr/>
                </p:nvSpPr>
                <p:spPr>
                  <a:xfrm rot="4243839">
                    <a:off x="4415661" y="2135342"/>
                    <a:ext cx="1436720" cy="775414"/>
                  </a:xfrm>
                  <a:prstGeom prst="ellipse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1" name="Ovale 10">
                    <a:extLst>
                      <a:ext uri="{FF2B5EF4-FFF2-40B4-BE49-F238E27FC236}">
                        <a16:creationId xmlns:a16="http://schemas.microsoft.com/office/drawing/2014/main" id="{A56B3B5E-3771-8843-77C3-517CD1E1027E}"/>
                      </a:ext>
                    </a:extLst>
                  </p:cNvPr>
                  <p:cNvSpPr/>
                  <p:nvPr/>
                </p:nvSpPr>
                <p:spPr>
                  <a:xfrm rot="4899486">
                    <a:off x="4293584" y="2280602"/>
                    <a:ext cx="772813" cy="169930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2" name="Ovale 11">
                    <a:extLst>
                      <a:ext uri="{FF2B5EF4-FFF2-40B4-BE49-F238E27FC236}">
                        <a16:creationId xmlns:a16="http://schemas.microsoft.com/office/drawing/2014/main" id="{B447BDB5-E1A5-1BB9-58CA-DA93CA4CD10D}"/>
                      </a:ext>
                    </a:extLst>
                  </p:cNvPr>
                  <p:cNvSpPr/>
                  <p:nvPr/>
                </p:nvSpPr>
                <p:spPr>
                  <a:xfrm rot="4899486">
                    <a:off x="3985829" y="1996058"/>
                    <a:ext cx="801308" cy="70129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4" name="Ovale 13">
                    <a:extLst>
                      <a:ext uri="{FF2B5EF4-FFF2-40B4-BE49-F238E27FC236}">
                        <a16:creationId xmlns:a16="http://schemas.microsoft.com/office/drawing/2014/main" id="{8EB46994-C098-8B3D-7E87-BD459D096FAD}"/>
                      </a:ext>
                    </a:extLst>
                  </p:cNvPr>
                  <p:cNvSpPr/>
                  <p:nvPr/>
                </p:nvSpPr>
                <p:spPr>
                  <a:xfrm rot="630836">
                    <a:off x="3608015" y="128843"/>
                    <a:ext cx="2769059" cy="1781132"/>
                  </a:xfrm>
                  <a:prstGeom prst="ellipse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6" name="Ovale 15">
                    <a:extLst>
                      <a:ext uri="{FF2B5EF4-FFF2-40B4-BE49-F238E27FC236}">
                        <a16:creationId xmlns:a16="http://schemas.microsoft.com/office/drawing/2014/main" id="{77CF3CD8-FE30-FB45-79A9-AED55A25EEE2}"/>
                      </a:ext>
                    </a:extLst>
                  </p:cNvPr>
                  <p:cNvSpPr/>
                  <p:nvPr/>
                </p:nvSpPr>
                <p:spPr>
                  <a:xfrm>
                    <a:off x="3934028" y="629783"/>
                    <a:ext cx="1096634" cy="109663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  <p:sp>
                <p:nvSpPr>
                  <p:cNvPr id="17" name="Ovale 16">
                    <a:extLst>
                      <a:ext uri="{FF2B5EF4-FFF2-40B4-BE49-F238E27FC236}">
                        <a16:creationId xmlns:a16="http://schemas.microsoft.com/office/drawing/2014/main" id="{51C11825-3CA8-3BAD-931D-421FD2024364}"/>
                      </a:ext>
                    </a:extLst>
                  </p:cNvPr>
                  <p:cNvSpPr/>
                  <p:nvPr/>
                </p:nvSpPr>
                <p:spPr>
                  <a:xfrm rot="1942532">
                    <a:off x="6917396" y="4598334"/>
                    <a:ext cx="361322" cy="1189448"/>
                  </a:xfrm>
                  <a:prstGeom prst="ellipse">
                    <a:avLst/>
                  </a:prstGeom>
                  <a:solidFill>
                    <a:srgbClr val="0D06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t-IT"/>
                  </a:p>
                </p:txBody>
              </p:sp>
            </p:grpSp>
            <p:sp>
              <p:nvSpPr>
                <p:cNvPr id="13" name="CasellaDiTesto 12">
                  <a:extLst>
                    <a:ext uri="{FF2B5EF4-FFF2-40B4-BE49-F238E27FC236}">
                      <a16:creationId xmlns:a16="http://schemas.microsoft.com/office/drawing/2014/main" id="{9798D13C-2331-C387-9673-5E42E912B6CF}"/>
                    </a:ext>
                  </a:extLst>
                </p:cNvPr>
                <p:cNvSpPr txBox="1"/>
                <p:nvPr/>
              </p:nvSpPr>
              <p:spPr>
                <a:xfrm>
                  <a:off x="3253314" y="3150655"/>
                  <a:ext cx="2009596" cy="3476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900" b="1" dirty="0">
                      <a:solidFill>
                        <a:srgbClr val="F9DBBD"/>
                      </a:solidFill>
                    </a:rPr>
                    <a:t>PASSENGER</a:t>
                  </a:r>
                  <a:endParaRPr lang="it-IT" sz="1100" b="1" dirty="0">
                    <a:solidFill>
                      <a:srgbClr val="F9DBBD"/>
                    </a:solidFill>
                  </a:endParaRPr>
                </a:p>
              </p:txBody>
            </p:sp>
          </p:grpSp>
          <p:grpSp>
            <p:nvGrpSpPr>
              <p:cNvPr id="25" name="Gruppo 24">
                <a:extLst>
                  <a:ext uri="{FF2B5EF4-FFF2-40B4-BE49-F238E27FC236}">
                    <a16:creationId xmlns:a16="http://schemas.microsoft.com/office/drawing/2014/main" id="{06034034-277F-0E45-96FA-D4C5CB4F797D}"/>
                  </a:ext>
                </a:extLst>
              </p:cNvPr>
              <p:cNvGrpSpPr/>
              <p:nvPr/>
            </p:nvGrpSpPr>
            <p:grpSpPr>
              <a:xfrm>
                <a:off x="6568186" y="3150200"/>
                <a:ext cx="2009596" cy="1891798"/>
                <a:chOff x="6406820" y="3150200"/>
                <a:chExt cx="2009596" cy="1891798"/>
              </a:xfrm>
            </p:grpSpPr>
            <p:pic>
              <p:nvPicPr>
                <p:cNvPr id="8" name="Immagine 7" descr="Immagine che contiene clipart, Elementi grafici, bianco, design&#10;&#10;Descrizione generata automaticamente">
                  <a:extLst>
                    <a:ext uri="{FF2B5EF4-FFF2-40B4-BE49-F238E27FC236}">
                      <a16:creationId xmlns:a16="http://schemas.microsoft.com/office/drawing/2014/main" id="{300FB64B-613E-A237-452D-C0A5C35B64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59347" y="3509244"/>
                  <a:ext cx="1532754" cy="1532754"/>
                </a:xfrm>
                <a:prstGeom prst="rect">
                  <a:avLst/>
                </a:prstGeom>
              </p:spPr>
            </p:pic>
            <p:sp>
              <p:nvSpPr>
                <p:cNvPr id="23" name="CasellaDiTesto 22">
                  <a:extLst>
                    <a:ext uri="{FF2B5EF4-FFF2-40B4-BE49-F238E27FC236}">
                      <a16:creationId xmlns:a16="http://schemas.microsoft.com/office/drawing/2014/main" id="{0E169D6B-3CE7-3E68-97DF-1F075873ED51}"/>
                    </a:ext>
                  </a:extLst>
                </p:cNvPr>
                <p:cNvSpPr txBox="1"/>
                <p:nvPr/>
              </p:nvSpPr>
              <p:spPr>
                <a:xfrm>
                  <a:off x="6406820" y="3150200"/>
                  <a:ext cx="2009596" cy="3476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900" b="1" dirty="0">
                      <a:solidFill>
                        <a:srgbClr val="F9DBBD"/>
                      </a:solidFill>
                    </a:rPr>
                    <a:t>DRIVER</a:t>
                  </a:r>
                  <a:endParaRPr lang="it-IT" sz="1100" b="1" dirty="0">
                    <a:solidFill>
                      <a:srgbClr val="F9DBBD"/>
                    </a:solidFill>
                  </a:endParaRPr>
                </a:p>
              </p:txBody>
            </p:sp>
          </p:grpSp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0430712E-A463-9E1B-7291-AE733DE1A2CF}"/>
                  </a:ext>
                </a:extLst>
              </p:cNvPr>
              <p:cNvSpPr txBox="1"/>
              <p:nvPr/>
            </p:nvSpPr>
            <p:spPr>
              <a:xfrm>
                <a:off x="4688798" y="2155470"/>
                <a:ext cx="3207575" cy="7585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900" b="1" dirty="0">
                    <a:solidFill>
                      <a:srgbClr val="F9DBBD"/>
                    </a:solidFill>
                  </a:rPr>
                  <a:t>F</a:t>
                </a:r>
                <a:r>
                  <a:rPr lang="it-IT" sz="900" dirty="0">
                    <a:solidFill>
                      <a:srgbClr val="F9DBBD"/>
                    </a:solidFill>
                  </a:rPr>
                  <a:t>ACIAL</a:t>
                </a:r>
                <a:r>
                  <a:rPr lang="it-IT" sz="900" b="1" dirty="0">
                    <a:solidFill>
                      <a:srgbClr val="F9DBBD"/>
                    </a:solidFill>
                  </a:rPr>
                  <a:t> </a:t>
                </a:r>
              </a:p>
              <a:p>
                <a:r>
                  <a:rPr lang="it-IT" sz="900" b="1" dirty="0">
                    <a:solidFill>
                      <a:srgbClr val="F9DBBD"/>
                    </a:solidFill>
                  </a:rPr>
                  <a:t>E</a:t>
                </a:r>
                <a:r>
                  <a:rPr lang="it-IT" sz="900" dirty="0">
                    <a:solidFill>
                      <a:srgbClr val="F9DBBD"/>
                    </a:solidFill>
                  </a:rPr>
                  <a:t>XPRESSION</a:t>
                </a:r>
                <a:r>
                  <a:rPr lang="it-IT" sz="900" b="1" dirty="0">
                    <a:solidFill>
                      <a:srgbClr val="F9DBBD"/>
                    </a:solidFill>
                  </a:rPr>
                  <a:t> </a:t>
                </a:r>
              </a:p>
              <a:p>
                <a:r>
                  <a:rPr lang="it-IT" sz="900" b="1" dirty="0">
                    <a:solidFill>
                      <a:srgbClr val="F9DBBD"/>
                    </a:solidFill>
                  </a:rPr>
                  <a:t>R</a:t>
                </a:r>
                <a:r>
                  <a:rPr lang="it-IT" sz="900" dirty="0">
                    <a:solidFill>
                      <a:srgbClr val="F9DBBD"/>
                    </a:solidFill>
                  </a:rPr>
                  <a:t>ECOGNITION</a:t>
                </a:r>
                <a:endParaRPr lang="it-IT" sz="1050" b="1" dirty="0">
                  <a:solidFill>
                    <a:srgbClr val="F9DBBD"/>
                  </a:solidFill>
                </a:endParaRPr>
              </a:p>
            </p:txBody>
          </p:sp>
          <p:grpSp>
            <p:nvGrpSpPr>
              <p:cNvPr id="39" name="Gruppo 38">
                <a:extLst>
                  <a:ext uri="{FF2B5EF4-FFF2-40B4-BE49-F238E27FC236}">
                    <a16:creationId xmlns:a16="http://schemas.microsoft.com/office/drawing/2014/main" id="{88D3D6FF-3EC2-9C8A-EFD5-0EAAB5775B87}"/>
                  </a:ext>
                </a:extLst>
              </p:cNvPr>
              <p:cNvGrpSpPr/>
              <p:nvPr/>
            </p:nvGrpSpPr>
            <p:grpSpPr>
              <a:xfrm>
                <a:off x="4220188" y="1203358"/>
                <a:ext cx="963428" cy="2681603"/>
                <a:chOff x="4470642" y="1203358"/>
                <a:chExt cx="963428" cy="2681603"/>
              </a:xfrm>
            </p:grpSpPr>
            <p:pic>
              <p:nvPicPr>
                <p:cNvPr id="27" name="Immagine 26" descr="Immagine che contiene logo, Elementi grafici, clipart, design&#10;&#10;Descrizione generata automaticamente">
                  <a:extLst>
                    <a:ext uri="{FF2B5EF4-FFF2-40B4-BE49-F238E27FC236}">
                      <a16:creationId xmlns:a16="http://schemas.microsoft.com/office/drawing/2014/main" id="{C0ECA8B5-CFB2-0B09-DD90-9C0BBF7B7A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4688264" y="3476727"/>
                  <a:ext cx="408234" cy="408234"/>
                </a:xfrm>
                <a:prstGeom prst="rect">
                  <a:avLst/>
                </a:prstGeom>
              </p:spPr>
            </p:pic>
            <p:pic>
              <p:nvPicPr>
                <p:cNvPr id="30" name="Immagine 29" descr="Immagine che contiene Elementi grafici, simbolo, clipart, cerchio&#10;&#10;Descrizione generata automaticamente">
                  <a:extLst>
                    <a:ext uri="{FF2B5EF4-FFF2-40B4-BE49-F238E27FC236}">
                      <a16:creationId xmlns:a16="http://schemas.microsoft.com/office/drawing/2014/main" id="{E69422A4-7424-CA03-3AA0-51AE101E96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70642" y="1203358"/>
                  <a:ext cx="963428" cy="963428"/>
                </a:xfrm>
                <a:prstGeom prst="rect">
                  <a:avLst/>
                </a:prstGeom>
              </p:spPr>
            </p:pic>
            <p:cxnSp>
              <p:nvCxnSpPr>
                <p:cNvPr id="31" name="Connettore diritto 30">
                  <a:extLst>
                    <a:ext uri="{FF2B5EF4-FFF2-40B4-BE49-F238E27FC236}">
                      <a16:creationId xmlns:a16="http://schemas.microsoft.com/office/drawing/2014/main" id="{3C0681BF-30D7-60DF-5F94-CD5CF4B618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950566" y="2196465"/>
                  <a:ext cx="0" cy="1301271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7" name="Gruppo 56">
                <a:extLst>
                  <a:ext uri="{FF2B5EF4-FFF2-40B4-BE49-F238E27FC236}">
                    <a16:creationId xmlns:a16="http://schemas.microsoft.com/office/drawing/2014/main" id="{7265F936-24FC-BA3A-A176-F09432AFF0EC}"/>
                  </a:ext>
                </a:extLst>
              </p:cNvPr>
              <p:cNvGrpSpPr/>
              <p:nvPr/>
            </p:nvGrpSpPr>
            <p:grpSpPr>
              <a:xfrm>
                <a:off x="7853648" y="302586"/>
                <a:ext cx="2724210" cy="2724210"/>
                <a:chOff x="7847374" y="135125"/>
                <a:chExt cx="2724210" cy="2724210"/>
              </a:xfrm>
            </p:grpSpPr>
            <p:pic>
              <p:nvPicPr>
                <p:cNvPr id="43" name="Immagine 42" descr="Immagine che contiene stella, creatività&#10;&#10;Descrizione generata automaticamente con attendibilità media">
                  <a:extLst>
                    <a:ext uri="{FF2B5EF4-FFF2-40B4-BE49-F238E27FC236}">
                      <a16:creationId xmlns:a16="http://schemas.microsoft.com/office/drawing/2014/main" id="{55A6E33E-BB59-03CD-96B8-13749A2DDF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47374" y="135125"/>
                  <a:ext cx="2724210" cy="2724210"/>
                </a:xfrm>
                <a:prstGeom prst="rect">
                  <a:avLst/>
                </a:prstGeom>
              </p:spPr>
            </p:pic>
            <p:sp>
              <p:nvSpPr>
                <p:cNvPr id="44" name="CasellaDiTesto 43">
                  <a:extLst>
                    <a:ext uri="{FF2B5EF4-FFF2-40B4-BE49-F238E27FC236}">
                      <a16:creationId xmlns:a16="http://schemas.microsoft.com/office/drawing/2014/main" id="{5FA5E499-BAB8-9847-172C-35241C6F9B80}"/>
                    </a:ext>
                  </a:extLst>
                </p:cNvPr>
                <p:cNvSpPr txBox="1"/>
                <p:nvPr/>
              </p:nvSpPr>
              <p:spPr>
                <a:xfrm>
                  <a:off x="8459741" y="1741556"/>
                  <a:ext cx="1499477" cy="34765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900" b="1" dirty="0">
                      <a:solidFill>
                        <a:srgbClr val="F9DBBD"/>
                      </a:solidFill>
                    </a:rPr>
                    <a:t>RATING</a:t>
                  </a:r>
                  <a:endParaRPr lang="it-IT" sz="1400" b="1" dirty="0">
                    <a:solidFill>
                      <a:srgbClr val="F9DBBD"/>
                    </a:solidFill>
                  </a:endParaRPr>
                </a:p>
              </p:txBody>
            </p:sp>
          </p:grpSp>
          <p:grpSp>
            <p:nvGrpSpPr>
              <p:cNvPr id="56" name="Gruppo 55">
                <a:extLst>
                  <a:ext uri="{FF2B5EF4-FFF2-40B4-BE49-F238E27FC236}">
                    <a16:creationId xmlns:a16="http://schemas.microsoft.com/office/drawing/2014/main" id="{A6F33A11-A222-1649-699F-812EFEC04A3F}"/>
                  </a:ext>
                </a:extLst>
              </p:cNvPr>
              <p:cNvGrpSpPr/>
              <p:nvPr/>
            </p:nvGrpSpPr>
            <p:grpSpPr>
              <a:xfrm>
                <a:off x="5795983" y="1347241"/>
                <a:ext cx="604098" cy="684683"/>
                <a:chOff x="5759794" y="1173903"/>
                <a:chExt cx="750995" cy="851176"/>
              </a:xfrm>
            </p:grpSpPr>
            <p:sp>
              <p:nvSpPr>
                <p:cNvPr id="50" name="Rettangolo 49">
                  <a:extLst>
                    <a:ext uri="{FF2B5EF4-FFF2-40B4-BE49-F238E27FC236}">
                      <a16:creationId xmlns:a16="http://schemas.microsoft.com/office/drawing/2014/main" id="{D5E0A41A-3CBE-B3FD-B7C0-434232414467}"/>
                    </a:ext>
                  </a:extLst>
                </p:cNvPr>
                <p:cNvSpPr/>
                <p:nvPr/>
              </p:nvSpPr>
              <p:spPr>
                <a:xfrm>
                  <a:off x="5759794" y="1173903"/>
                  <a:ext cx="750995" cy="851176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pic>
              <p:nvPicPr>
                <p:cNvPr id="48" name="Immagine 47" descr="Immagine che contiene cerchio, clipart, Elementi grafici, design&#10;&#10;Descrizione generata automaticamente">
                  <a:extLst>
                    <a:ext uri="{FF2B5EF4-FFF2-40B4-BE49-F238E27FC236}">
                      <a16:creationId xmlns:a16="http://schemas.microsoft.com/office/drawing/2014/main" id="{FA049F54-00F3-78C6-6356-C89B5581CD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53458" y="1317067"/>
                  <a:ext cx="563665" cy="563664"/>
                </a:xfrm>
                <a:prstGeom prst="rect">
                  <a:avLst/>
                </a:prstGeom>
              </p:spPr>
            </p:pic>
          </p:grpSp>
        </p:grp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AEB2D9F8-EEA5-63AD-8771-F5B30428B94F}"/>
                </a:ext>
              </a:extLst>
            </p:cNvPr>
            <p:cNvSpPr/>
            <p:nvPr/>
          </p:nvSpPr>
          <p:spPr>
            <a:xfrm>
              <a:off x="2034987" y="989967"/>
              <a:ext cx="8904616" cy="3919643"/>
            </a:xfrm>
            <a:prstGeom prst="roundRect">
              <a:avLst>
                <a:gd name="adj" fmla="val 7027"/>
              </a:avLst>
            </a:prstGeom>
            <a:noFill/>
            <a:ln w="38100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32" name="Immagine 31" descr="Immagine che contiene Carattere, Elementi grafici, grafica, logo&#10;&#10;Descrizione generata automaticamente">
            <a:extLst>
              <a:ext uri="{FF2B5EF4-FFF2-40B4-BE49-F238E27FC236}">
                <a16:creationId xmlns:a16="http://schemas.microsoft.com/office/drawing/2014/main" id="{E4C84F36-DC6B-7D12-13AE-B8AF9900D2F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460" y="168536"/>
            <a:ext cx="2307080" cy="663681"/>
          </a:xfrm>
          <a:prstGeom prst="rect">
            <a:avLst/>
          </a:prstGeom>
        </p:spPr>
      </p:pic>
      <p:grpSp>
        <p:nvGrpSpPr>
          <p:cNvPr id="52" name="Gruppo 51">
            <a:extLst>
              <a:ext uri="{FF2B5EF4-FFF2-40B4-BE49-F238E27FC236}">
                <a16:creationId xmlns:a16="http://schemas.microsoft.com/office/drawing/2014/main" id="{2221DF71-E6A5-D2C1-DB41-4C71EB7E2ED9}"/>
              </a:ext>
            </a:extLst>
          </p:cNvPr>
          <p:cNvGrpSpPr/>
          <p:nvPr/>
        </p:nvGrpSpPr>
        <p:grpSpPr>
          <a:xfrm>
            <a:off x="1945646" y="4917362"/>
            <a:ext cx="3926724" cy="1562183"/>
            <a:chOff x="272691" y="2887502"/>
            <a:chExt cx="3926724" cy="1562183"/>
          </a:xfrm>
        </p:grpSpPr>
        <p:pic>
          <p:nvPicPr>
            <p:cNvPr id="53" name="Immagine 52" descr="Immagine che contiene Elementi grafici, simbolo, clipart, cerchio&#10;&#10;Descrizione generata automaticamente">
              <a:extLst>
                <a:ext uri="{FF2B5EF4-FFF2-40B4-BE49-F238E27FC236}">
                  <a16:creationId xmlns:a16="http://schemas.microsoft.com/office/drawing/2014/main" id="{0A653EAA-BA9D-D54C-4B58-A933860B8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7317" y="2887502"/>
              <a:ext cx="957472" cy="957472"/>
            </a:xfrm>
            <a:prstGeom prst="rect">
              <a:avLst/>
            </a:prstGeom>
          </p:spPr>
        </p:pic>
        <p:sp>
          <p:nvSpPr>
            <p:cNvPr id="54" name="CasellaDiTesto 53">
              <a:extLst>
                <a:ext uri="{FF2B5EF4-FFF2-40B4-BE49-F238E27FC236}">
                  <a16:creationId xmlns:a16="http://schemas.microsoft.com/office/drawing/2014/main" id="{EDFB13EF-107D-F5A1-B518-398FC38309AF}"/>
                </a:ext>
              </a:extLst>
            </p:cNvPr>
            <p:cNvSpPr txBox="1"/>
            <p:nvPr/>
          </p:nvSpPr>
          <p:spPr>
            <a:xfrm>
              <a:off x="272691" y="3957242"/>
              <a:ext cx="392672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rgbClr val="DA627D"/>
                  </a:solidFill>
                </a:rPr>
                <a:t>F</a:t>
              </a:r>
              <a:r>
                <a:rPr lang="en-US" sz="1400" b="1" dirty="0">
                  <a:solidFill>
                    <a:schemeClr val="bg1"/>
                  </a:solidFill>
                </a:rPr>
                <a:t>ACIAL </a:t>
              </a:r>
              <a:r>
                <a:rPr lang="en-US" sz="1400" b="1" dirty="0">
                  <a:solidFill>
                    <a:srgbClr val="DA627D"/>
                  </a:solidFill>
                </a:rPr>
                <a:t>E</a:t>
              </a:r>
              <a:r>
                <a:rPr lang="en-US" sz="1400" b="1" dirty="0">
                  <a:solidFill>
                    <a:schemeClr val="bg1"/>
                  </a:solidFill>
                </a:rPr>
                <a:t>XPRESSION </a:t>
              </a:r>
              <a:r>
                <a:rPr lang="en-US" sz="1400" b="1" dirty="0">
                  <a:solidFill>
                    <a:srgbClr val="DA627D"/>
                  </a:solidFill>
                </a:rPr>
                <a:t>R</a:t>
              </a:r>
              <a:r>
                <a:rPr lang="en-US" sz="1400" b="1" dirty="0">
                  <a:solidFill>
                    <a:schemeClr val="bg1"/>
                  </a:solidFill>
                </a:rPr>
                <a:t>ECOGNITION </a:t>
              </a:r>
            </a:p>
            <a:p>
              <a:pPr algn="ctr"/>
              <a:r>
                <a:rPr lang="en-US" sz="1100" spc="300" dirty="0">
                  <a:solidFill>
                    <a:srgbClr val="DA627D"/>
                  </a:solidFill>
                </a:rPr>
                <a:t>INTEGRATION</a:t>
              </a:r>
            </a:p>
          </p:txBody>
        </p:sp>
      </p:grpSp>
      <p:grpSp>
        <p:nvGrpSpPr>
          <p:cNvPr id="55" name="Gruppo 54">
            <a:extLst>
              <a:ext uri="{FF2B5EF4-FFF2-40B4-BE49-F238E27FC236}">
                <a16:creationId xmlns:a16="http://schemas.microsoft.com/office/drawing/2014/main" id="{5BBC7DDF-91BA-FD0D-1B26-9C9FA58048D3}"/>
              </a:ext>
            </a:extLst>
          </p:cNvPr>
          <p:cNvGrpSpPr/>
          <p:nvPr/>
        </p:nvGrpSpPr>
        <p:grpSpPr>
          <a:xfrm>
            <a:off x="6319632" y="4910010"/>
            <a:ext cx="4117410" cy="1569535"/>
            <a:chOff x="7578791" y="2875502"/>
            <a:chExt cx="4117410" cy="1569535"/>
          </a:xfrm>
        </p:grpSpPr>
        <p:pic>
          <p:nvPicPr>
            <p:cNvPr id="58" name="Immagine 57" descr="Immagine che contiene simbolo, Elementi grafici, Carattere, design&#10;&#10;Descrizione generata automaticamente">
              <a:extLst>
                <a:ext uri="{FF2B5EF4-FFF2-40B4-BE49-F238E27FC236}">
                  <a16:creationId xmlns:a16="http://schemas.microsoft.com/office/drawing/2014/main" id="{15E76C20-F7B7-255D-0DB8-10DD80FAC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8760" y="2875502"/>
              <a:ext cx="957472" cy="957472"/>
            </a:xfrm>
            <a:prstGeom prst="rect">
              <a:avLst/>
            </a:prstGeom>
          </p:spPr>
        </p:pic>
        <p:sp>
          <p:nvSpPr>
            <p:cNvPr id="59" name="CasellaDiTesto 58">
              <a:extLst>
                <a:ext uri="{FF2B5EF4-FFF2-40B4-BE49-F238E27FC236}">
                  <a16:creationId xmlns:a16="http://schemas.microsoft.com/office/drawing/2014/main" id="{1637071F-2ECD-AC20-4EDE-B429774ACA33}"/>
                </a:ext>
              </a:extLst>
            </p:cNvPr>
            <p:cNvSpPr txBox="1"/>
            <p:nvPr/>
          </p:nvSpPr>
          <p:spPr>
            <a:xfrm>
              <a:off x="7578791" y="3952594"/>
              <a:ext cx="41174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</a:rPr>
                <a:t>AUTO</a:t>
              </a:r>
              <a:r>
                <a:rPr lang="en-US" sz="1400" b="1" dirty="0">
                  <a:solidFill>
                    <a:srgbClr val="DA627D"/>
                  </a:solidFill>
                </a:rPr>
                <a:t>-</a:t>
              </a:r>
              <a:r>
                <a:rPr lang="en-US" sz="1400" b="1" dirty="0">
                  <a:solidFill>
                    <a:schemeClr val="bg1"/>
                  </a:solidFill>
                </a:rPr>
                <a:t>FILLED FEEDBACK FORMS</a:t>
              </a:r>
            </a:p>
            <a:p>
              <a:pPr algn="ctr"/>
              <a:r>
                <a:rPr lang="en-US" sz="1100" spc="300" dirty="0">
                  <a:solidFill>
                    <a:srgbClr val="DA627D"/>
                  </a:solidFill>
                </a:rPr>
                <a:t>EMOTION-BASED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9950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9D23E4-0910-53A3-BC5D-281E86E60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ABF7499-E816-5E63-2F9B-8F4B6AB44400}"/>
              </a:ext>
            </a:extLst>
          </p:cNvPr>
          <p:cNvSpPr txBox="1"/>
          <p:nvPr/>
        </p:nvSpPr>
        <p:spPr>
          <a:xfrm>
            <a:off x="0" y="3824726"/>
            <a:ext cx="2857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>
                <a:solidFill>
                  <a:schemeClr val="bg1"/>
                </a:solidFill>
              </a:rPr>
              <a:t>STATE</a:t>
            </a:r>
            <a:r>
              <a:rPr lang="it-IT" sz="2000">
                <a:solidFill>
                  <a:schemeClr val="bg1"/>
                </a:solidFill>
              </a:rPr>
              <a:t> OF THE </a:t>
            </a:r>
            <a:r>
              <a:rPr lang="it-IT" sz="2000" b="1">
                <a:solidFill>
                  <a:schemeClr val="bg1"/>
                </a:solidFill>
              </a:rPr>
              <a:t>ART</a:t>
            </a:r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A38E78BE-547A-6BB8-4430-B7AE894E8DBE}"/>
              </a:ext>
            </a:extLst>
          </p:cNvPr>
          <p:cNvCxnSpPr>
            <a:cxnSpLocks/>
          </p:cNvCxnSpPr>
          <p:nvPr/>
        </p:nvCxnSpPr>
        <p:spPr>
          <a:xfrm flipV="1">
            <a:off x="2881880" y="2013217"/>
            <a:ext cx="0" cy="4265922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39EBAB1-7E09-BE08-0525-741D77D83174}"/>
              </a:ext>
            </a:extLst>
          </p:cNvPr>
          <p:cNvSpPr txBox="1"/>
          <p:nvPr/>
        </p:nvSpPr>
        <p:spPr>
          <a:xfrm>
            <a:off x="3536578" y="2500672"/>
            <a:ext cx="72580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Analyzes how platform-driven reputation systems impact </a:t>
            </a:r>
            <a:r>
              <a:rPr lang="en-US" sz="1600">
                <a:solidFill>
                  <a:srgbClr val="DA627D"/>
                </a:solidFill>
              </a:rPr>
              <a:t>service quality </a:t>
            </a:r>
            <a:r>
              <a:rPr lang="en-US" sz="1600">
                <a:solidFill>
                  <a:schemeClr val="bg1"/>
                </a:solidFill>
              </a:rPr>
              <a:t>in ride-sharing, highlighting benefits and limitations in maintaining consistent quality.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8BC0BD8-C43D-1883-4A41-87AA11DF390E}"/>
              </a:ext>
            </a:extLst>
          </p:cNvPr>
          <p:cNvSpPr txBox="1"/>
          <p:nvPr/>
        </p:nvSpPr>
        <p:spPr>
          <a:xfrm>
            <a:off x="3536578" y="2143151"/>
            <a:ext cx="79674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PLATFORM-MEDIATED REPUTATION SYSTEMS IN THE SHARING ECONOMY (2020)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F5C0399-B3E7-9110-21AD-15D23CF4E965}"/>
              </a:ext>
            </a:extLst>
          </p:cNvPr>
          <p:cNvSpPr txBox="1"/>
          <p:nvPr/>
        </p:nvSpPr>
        <p:spPr>
          <a:xfrm>
            <a:off x="3145284" y="2119503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[1]</a:t>
            </a:r>
            <a:endParaRPr lang="en-US" sz="1600" dirty="0">
              <a:solidFill>
                <a:srgbClr val="DA627D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B64FF2C-1F49-23EC-4FB0-8F14A63768D3}"/>
              </a:ext>
            </a:extLst>
          </p:cNvPr>
          <p:cNvSpPr txBox="1"/>
          <p:nvPr/>
        </p:nvSpPr>
        <p:spPr>
          <a:xfrm>
            <a:off x="3536578" y="3474115"/>
            <a:ext cx="825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A SYSTEMATIC LITERATURE REVIEW OF RIDE-SHARING PLATFORMS, USER FACTORS, AND BARRIERS (2021)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D3E73BF-E965-1EED-089D-D9598741DEEA}"/>
              </a:ext>
            </a:extLst>
          </p:cNvPr>
          <p:cNvSpPr txBox="1"/>
          <p:nvPr/>
        </p:nvSpPr>
        <p:spPr>
          <a:xfrm>
            <a:off x="3145284" y="3450467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[2]</a:t>
            </a:r>
            <a:endParaRPr lang="en-US" sz="1600" dirty="0">
              <a:solidFill>
                <a:srgbClr val="DA627D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C5D29BB-E83B-7DFB-8D99-86224BAFD04B}"/>
              </a:ext>
            </a:extLst>
          </p:cNvPr>
          <p:cNvSpPr txBox="1"/>
          <p:nvPr/>
        </p:nvSpPr>
        <p:spPr>
          <a:xfrm>
            <a:off x="3536576" y="4051955"/>
            <a:ext cx="805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Provides a systematic review of ride-sharing platforms, focusing on user adoption factors and barriers, including the </a:t>
            </a:r>
            <a:r>
              <a:rPr lang="en-US" sz="1600">
                <a:solidFill>
                  <a:srgbClr val="DA627D"/>
                </a:solidFill>
              </a:rPr>
              <a:t>effectiveness of rating systems</a:t>
            </a:r>
            <a:r>
              <a:rPr lang="en-US" sz="16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7335DCB-44DB-C769-EB3E-0D7897CA35CF}"/>
              </a:ext>
            </a:extLst>
          </p:cNvPr>
          <p:cNvSpPr txBox="1"/>
          <p:nvPr/>
        </p:nvSpPr>
        <p:spPr>
          <a:xfrm>
            <a:off x="3536578" y="5032000"/>
            <a:ext cx="825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UNDERSTANDING RIDE-SHARING SYSTEMS IN URBAN AREAS: LOCATION, USERS, AND BARRIERS (2020)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8B484E0-4C71-009B-526B-35198CC5C0D1}"/>
              </a:ext>
            </a:extLst>
          </p:cNvPr>
          <p:cNvSpPr txBox="1"/>
          <p:nvPr/>
        </p:nvSpPr>
        <p:spPr>
          <a:xfrm>
            <a:off x="3145284" y="5008352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[3]</a:t>
            </a:r>
            <a:endParaRPr lang="en-US" sz="1600" dirty="0">
              <a:solidFill>
                <a:srgbClr val="DA627D"/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2B4A803-FF8E-2810-18D3-C98F592829F5}"/>
              </a:ext>
            </a:extLst>
          </p:cNvPr>
          <p:cNvSpPr txBox="1"/>
          <p:nvPr/>
        </p:nvSpPr>
        <p:spPr>
          <a:xfrm>
            <a:off x="3536577" y="5609840"/>
            <a:ext cx="7805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Explores ride-sharing in urban areas, examining the role of location, user types, and system barriers with specific reference to </a:t>
            </a:r>
            <a:r>
              <a:rPr lang="en-US" sz="1600">
                <a:solidFill>
                  <a:srgbClr val="DA627D"/>
                </a:solidFill>
              </a:rPr>
              <a:t>two-way rating mechanisms</a:t>
            </a:r>
            <a:r>
              <a:rPr lang="en-US" sz="160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00326538-3BCE-592B-6DF6-AEEDC2D6865F}"/>
              </a:ext>
            </a:extLst>
          </p:cNvPr>
          <p:cNvGrpSpPr/>
          <p:nvPr/>
        </p:nvGrpSpPr>
        <p:grpSpPr>
          <a:xfrm>
            <a:off x="392530" y="454551"/>
            <a:ext cx="2226628" cy="1074559"/>
            <a:chOff x="630734" y="454551"/>
            <a:chExt cx="2226628" cy="1074559"/>
          </a:xfrm>
        </p:grpSpPr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B49CD101-BEA3-891D-E016-0477345014B7}"/>
                </a:ext>
              </a:extLst>
            </p:cNvPr>
            <p:cNvSpPr/>
            <p:nvPr/>
          </p:nvSpPr>
          <p:spPr>
            <a:xfrm>
              <a:off x="630734" y="454551"/>
              <a:ext cx="2226628" cy="1074559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26615EFE-FF58-115F-7201-5F82BD69175E}"/>
                </a:ext>
              </a:extLst>
            </p:cNvPr>
            <p:cNvGrpSpPr/>
            <p:nvPr/>
          </p:nvGrpSpPr>
          <p:grpSpPr>
            <a:xfrm>
              <a:off x="744403" y="635484"/>
              <a:ext cx="1953185" cy="712691"/>
              <a:chOff x="2910529" y="3540985"/>
              <a:chExt cx="6370944" cy="2324672"/>
            </a:xfrm>
          </p:grpSpPr>
          <p:pic>
            <p:nvPicPr>
              <p:cNvPr id="10" name="Immagine 9" descr="Immagine che contiene clipart, Elementi grafici, bianco, design&#10;&#10;Descrizione generata automaticamente">
                <a:extLst>
                  <a:ext uri="{FF2B5EF4-FFF2-40B4-BE49-F238E27FC236}">
                    <a16:creationId xmlns:a16="http://schemas.microsoft.com/office/drawing/2014/main" id="{23527C79-F3BA-D703-BCA6-FEED73D324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10529" y="3540985"/>
                <a:ext cx="2324672" cy="2324672"/>
              </a:xfrm>
              <a:prstGeom prst="rect">
                <a:avLst/>
              </a:prstGeom>
            </p:spPr>
          </p:pic>
          <p:pic>
            <p:nvPicPr>
              <p:cNvPr id="12" name="Immagine 11" descr="Immagine che contiene cerchio, simbolo, clipart, Elementi grafici&#10;&#10;Descrizione generata automaticamente">
                <a:extLst>
                  <a:ext uri="{FF2B5EF4-FFF2-40B4-BE49-F238E27FC236}">
                    <a16:creationId xmlns:a16="http://schemas.microsoft.com/office/drawing/2014/main" id="{934EE951-14B4-759B-577B-4431BBB352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6801" y="3540985"/>
                <a:ext cx="2324672" cy="2324672"/>
              </a:xfrm>
              <a:prstGeom prst="rect">
                <a:avLst/>
              </a:prstGeom>
            </p:spPr>
          </p:pic>
          <p:pic>
            <p:nvPicPr>
              <p:cNvPr id="18" name="Immagine 17" descr="Immagine che contiene Elementi grafici, Carattere, simbolo, grafica&#10;&#10;Descrizione generata automaticamente">
                <a:extLst>
                  <a:ext uri="{FF2B5EF4-FFF2-40B4-BE49-F238E27FC236}">
                    <a16:creationId xmlns:a16="http://schemas.microsoft.com/office/drawing/2014/main" id="{02157259-1621-4206-4043-C73F8E527D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34736" y="4086283"/>
                <a:ext cx="1234075" cy="1234075"/>
              </a:xfrm>
              <a:prstGeom prst="rect">
                <a:avLst/>
              </a:prstGeom>
            </p:spPr>
          </p:pic>
        </p:grpSp>
      </p:grp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60CEF1A8-464A-BCB7-CA95-3162BFBBA237}"/>
              </a:ext>
            </a:extLst>
          </p:cNvPr>
          <p:cNvGrpSpPr/>
          <p:nvPr/>
        </p:nvGrpSpPr>
        <p:grpSpPr>
          <a:xfrm>
            <a:off x="2957164" y="616934"/>
            <a:ext cx="9544759" cy="713451"/>
            <a:chOff x="2988438" y="623700"/>
            <a:chExt cx="9544759" cy="713451"/>
          </a:xfrm>
        </p:grpSpPr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ECE9077D-842E-A5F2-A196-B6FF50FAE15D}"/>
                </a:ext>
              </a:extLst>
            </p:cNvPr>
            <p:cNvSpPr txBox="1"/>
            <p:nvPr/>
          </p:nvSpPr>
          <p:spPr>
            <a:xfrm>
              <a:off x="2988438" y="623700"/>
              <a:ext cx="954475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1">
                  <a:solidFill>
                    <a:schemeClr val="bg1"/>
                  </a:solidFill>
                </a:rPr>
                <a:t>TWO-WAY</a:t>
              </a:r>
              <a:r>
                <a:rPr lang="en-US" sz="2200">
                  <a:solidFill>
                    <a:schemeClr val="bg1"/>
                  </a:solidFill>
                </a:rPr>
                <a:t> </a:t>
              </a:r>
              <a:r>
                <a:rPr lang="en-US" sz="2200" b="1">
                  <a:solidFill>
                    <a:schemeClr val="bg1"/>
                  </a:solidFill>
                </a:rPr>
                <a:t>RATING</a:t>
              </a:r>
              <a:r>
                <a:rPr lang="en-US" sz="2200">
                  <a:solidFill>
                    <a:schemeClr val="bg1"/>
                  </a:solidFill>
                </a:rPr>
                <a:t> SYSTEMS FOR DRIVER EVALUATION</a:t>
              </a:r>
              <a:endParaRPr lang="it-IT" sz="2200">
                <a:solidFill>
                  <a:schemeClr val="bg1"/>
                </a:solidFill>
              </a:endParaRPr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1D19F0BD-BF9C-6EE1-5F03-1667A29207BC}"/>
                </a:ext>
              </a:extLst>
            </p:cNvPr>
            <p:cNvSpPr txBox="1"/>
            <p:nvPr/>
          </p:nvSpPr>
          <p:spPr>
            <a:xfrm>
              <a:off x="2988439" y="998597"/>
              <a:ext cx="66445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rgbClr val="DA627D"/>
                  </a:solidFill>
                </a:rPr>
                <a:t>EFFECTIVENESS</a:t>
              </a:r>
              <a:r>
                <a:rPr lang="en-US" sz="1600">
                  <a:solidFill>
                    <a:schemeClr val="bg1"/>
                  </a:solidFill>
                </a:rPr>
                <a:t> IN ASSESSING DRIVER PERFORMANCE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0980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2387BE-3C78-ED7A-F563-5B6B07B35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42AED9-E911-CB32-D728-65BF75E7A4AD}"/>
              </a:ext>
            </a:extLst>
          </p:cNvPr>
          <p:cNvSpPr txBox="1"/>
          <p:nvPr/>
        </p:nvSpPr>
        <p:spPr>
          <a:xfrm>
            <a:off x="0" y="3824726"/>
            <a:ext cx="2857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>
                <a:solidFill>
                  <a:schemeClr val="bg1"/>
                </a:solidFill>
              </a:rPr>
              <a:t>STATE</a:t>
            </a:r>
            <a:r>
              <a:rPr lang="it-IT" sz="2000">
                <a:solidFill>
                  <a:schemeClr val="bg1"/>
                </a:solidFill>
              </a:rPr>
              <a:t> OF THE </a:t>
            </a:r>
            <a:r>
              <a:rPr lang="it-IT" sz="2000" b="1">
                <a:solidFill>
                  <a:schemeClr val="bg1"/>
                </a:solidFill>
              </a:rPr>
              <a:t>ART</a:t>
            </a: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2288EAE6-A652-AA42-8A4F-E43AD43124F3}"/>
              </a:ext>
            </a:extLst>
          </p:cNvPr>
          <p:cNvGrpSpPr/>
          <p:nvPr/>
        </p:nvGrpSpPr>
        <p:grpSpPr>
          <a:xfrm>
            <a:off x="2957165" y="616934"/>
            <a:ext cx="8433654" cy="713451"/>
            <a:chOff x="2988439" y="623700"/>
            <a:chExt cx="8433654" cy="713451"/>
          </a:xfrm>
        </p:grpSpPr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A2D7EFFA-1AB0-0831-8CF1-0123E61B882F}"/>
                </a:ext>
              </a:extLst>
            </p:cNvPr>
            <p:cNvSpPr txBox="1"/>
            <p:nvPr/>
          </p:nvSpPr>
          <p:spPr>
            <a:xfrm>
              <a:off x="2988439" y="623700"/>
              <a:ext cx="843365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b="1">
                  <a:solidFill>
                    <a:srgbClr val="DA627D"/>
                  </a:solidFill>
                </a:rPr>
                <a:t>F</a:t>
              </a:r>
              <a:r>
                <a:rPr lang="it-IT" sz="2200">
                  <a:solidFill>
                    <a:schemeClr val="bg1"/>
                  </a:solidFill>
                </a:rPr>
                <a:t>ACIAL</a:t>
              </a:r>
              <a:r>
                <a:rPr lang="it-IT" sz="2200" b="1">
                  <a:solidFill>
                    <a:schemeClr val="bg1"/>
                  </a:solidFill>
                </a:rPr>
                <a:t> </a:t>
              </a:r>
              <a:r>
                <a:rPr lang="it-IT" sz="2200" b="1">
                  <a:solidFill>
                    <a:srgbClr val="DA627D"/>
                  </a:solidFill>
                </a:rPr>
                <a:t>E</a:t>
              </a:r>
              <a:r>
                <a:rPr lang="it-IT" sz="2200">
                  <a:solidFill>
                    <a:schemeClr val="bg1"/>
                  </a:solidFill>
                </a:rPr>
                <a:t>XPRESSION</a:t>
              </a:r>
              <a:r>
                <a:rPr lang="it-IT" sz="2200" b="1">
                  <a:solidFill>
                    <a:schemeClr val="bg1"/>
                  </a:solidFill>
                </a:rPr>
                <a:t> </a:t>
              </a:r>
              <a:r>
                <a:rPr lang="it-IT" sz="2200" b="1">
                  <a:solidFill>
                    <a:srgbClr val="DA627D"/>
                  </a:solidFill>
                </a:rPr>
                <a:t>R</a:t>
              </a:r>
              <a:r>
                <a:rPr lang="it-IT" sz="2200">
                  <a:solidFill>
                    <a:schemeClr val="bg1"/>
                  </a:solidFill>
                </a:rPr>
                <a:t>ECOGNITION IN </a:t>
              </a:r>
              <a:r>
                <a:rPr lang="it-IT" sz="2200" b="1">
                  <a:solidFill>
                    <a:schemeClr val="bg1"/>
                  </a:solidFill>
                </a:rPr>
                <a:t>AUTOMOTIVE</a:t>
              </a:r>
              <a:r>
                <a:rPr lang="it-IT" sz="2200">
                  <a:solidFill>
                    <a:schemeClr val="bg1"/>
                  </a:solidFill>
                </a:rPr>
                <a:t> CONTEXTS</a:t>
              </a:r>
              <a:endParaRPr lang="it-IT" sz="2200" b="1">
                <a:solidFill>
                  <a:schemeClr val="bg1"/>
                </a:solidFill>
              </a:endParaRP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443C17BB-FFD4-7F85-9AC9-E2888B13AA01}"/>
                </a:ext>
              </a:extLst>
            </p:cNvPr>
            <p:cNvSpPr txBox="1"/>
            <p:nvPr/>
          </p:nvSpPr>
          <p:spPr>
            <a:xfrm>
              <a:off x="2988439" y="998597"/>
              <a:ext cx="66445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ENHANCEMENT OF PASSENGER </a:t>
              </a:r>
              <a:r>
                <a:rPr lang="en-US" sz="1600" dirty="0">
                  <a:solidFill>
                    <a:srgbClr val="DA627D"/>
                  </a:solidFill>
                </a:rPr>
                <a:t>SAFETY</a:t>
              </a:r>
              <a:r>
                <a:rPr lang="en-US" sz="1600" dirty="0">
                  <a:solidFill>
                    <a:schemeClr val="bg1"/>
                  </a:solidFill>
                </a:rPr>
                <a:t> AND </a:t>
              </a:r>
              <a:r>
                <a:rPr lang="en-US" sz="1600" dirty="0">
                  <a:solidFill>
                    <a:srgbClr val="DA627D"/>
                  </a:solidFill>
                </a:rPr>
                <a:t>EXPERIENCE</a:t>
              </a:r>
            </a:p>
          </p:txBody>
        </p:sp>
      </p:grp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5188A9A6-E3D7-469D-B5DB-1359E4152FE6}"/>
              </a:ext>
            </a:extLst>
          </p:cNvPr>
          <p:cNvCxnSpPr>
            <a:cxnSpLocks/>
          </p:cNvCxnSpPr>
          <p:nvPr/>
        </p:nvCxnSpPr>
        <p:spPr>
          <a:xfrm flipV="1">
            <a:off x="2881880" y="2013217"/>
            <a:ext cx="0" cy="4265922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7EB71232-B19B-8402-7390-11A67C41A7B0}"/>
              </a:ext>
            </a:extLst>
          </p:cNvPr>
          <p:cNvGrpSpPr/>
          <p:nvPr/>
        </p:nvGrpSpPr>
        <p:grpSpPr>
          <a:xfrm>
            <a:off x="630735" y="454551"/>
            <a:ext cx="1074562" cy="1074559"/>
            <a:chOff x="1269146" y="1086770"/>
            <a:chExt cx="1074562" cy="1074559"/>
          </a:xfrm>
        </p:grpSpPr>
        <p:pic>
          <p:nvPicPr>
            <p:cNvPr id="20" name="Immagine 19" descr="Immagine che contiene simbolo, clipart, cerchio, Elementi grafici&#10;&#10;Descrizione generata automaticamente">
              <a:extLst>
                <a:ext uri="{FF2B5EF4-FFF2-40B4-BE49-F238E27FC236}">
                  <a16:creationId xmlns:a16="http://schemas.microsoft.com/office/drawing/2014/main" id="{6CE1B75A-69FA-9C37-D37B-88B2779B8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229" y="1223852"/>
              <a:ext cx="800396" cy="800396"/>
            </a:xfrm>
            <a:prstGeom prst="rect">
              <a:avLst/>
            </a:prstGeom>
          </p:spPr>
        </p:pic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07407074-54D9-5BA6-3CDB-0E506EC3B06D}"/>
                </a:ext>
              </a:extLst>
            </p:cNvPr>
            <p:cNvSpPr/>
            <p:nvPr/>
          </p:nvSpPr>
          <p:spPr>
            <a:xfrm>
              <a:off x="1269146" y="1086770"/>
              <a:ext cx="1074562" cy="1074559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rgbClr val="DA627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168AA76-C30B-480E-C784-C888BF93466C}"/>
              </a:ext>
            </a:extLst>
          </p:cNvPr>
          <p:cNvSpPr txBox="1"/>
          <p:nvPr/>
        </p:nvSpPr>
        <p:spPr>
          <a:xfrm>
            <a:off x="3536578" y="2500672"/>
            <a:ext cx="72580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Provides a comprehensive literature survey of work addressing the problem of </a:t>
            </a:r>
            <a:r>
              <a:rPr lang="en-US" sz="1600">
                <a:solidFill>
                  <a:srgbClr val="DA627D"/>
                </a:solidFill>
              </a:rPr>
              <a:t>human emotion recognition </a:t>
            </a:r>
            <a:r>
              <a:rPr lang="en-US" sz="1600">
                <a:solidFill>
                  <a:schemeClr val="bg1"/>
                </a:solidFill>
              </a:rPr>
              <a:t>in an </a:t>
            </a:r>
            <a:r>
              <a:rPr lang="en-US" sz="1600">
                <a:solidFill>
                  <a:srgbClr val="DA627D"/>
                </a:solidFill>
              </a:rPr>
              <a:t>automotive context</a:t>
            </a:r>
            <a:r>
              <a:rPr lang="en-US" sz="1600">
                <a:solidFill>
                  <a:schemeClr val="bg1"/>
                </a:solidFill>
              </a:rPr>
              <a:t>. 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F368743-2F7F-658F-F55E-FC8D7097C9A4}"/>
              </a:ext>
            </a:extLst>
          </p:cNvPr>
          <p:cNvSpPr txBox="1"/>
          <p:nvPr/>
        </p:nvSpPr>
        <p:spPr>
          <a:xfrm>
            <a:off x="3536578" y="2143151"/>
            <a:ext cx="79674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DRIVER EMOTION RECOGNITION FOR INTELLIGENT VEHICLES: A SURVEY (2020)  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B0F8716-4B1E-DEDF-6244-6FDA02C25B75}"/>
              </a:ext>
            </a:extLst>
          </p:cNvPr>
          <p:cNvSpPr txBox="1"/>
          <p:nvPr/>
        </p:nvSpPr>
        <p:spPr>
          <a:xfrm>
            <a:off x="3145284" y="2119503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[4]</a:t>
            </a:r>
            <a:endParaRPr lang="en-US" sz="1600" dirty="0">
              <a:solidFill>
                <a:srgbClr val="DA627D"/>
              </a:solidFill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74E16B13-F07D-4B75-A924-C96A2EE310D0}"/>
              </a:ext>
            </a:extLst>
          </p:cNvPr>
          <p:cNvGrpSpPr/>
          <p:nvPr/>
        </p:nvGrpSpPr>
        <p:grpSpPr>
          <a:xfrm>
            <a:off x="3145284" y="3320828"/>
            <a:ext cx="8649707" cy="1432485"/>
            <a:chOff x="3145284" y="3320828"/>
            <a:chExt cx="8649707" cy="1432485"/>
          </a:xfrm>
        </p:grpSpPr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5F818392-B375-6C56-9716-01D15855C7B1}"/>
                </a:ext>
              </a:extLst>
            </p:cNvPr>
            <p:cNvSpPr txBox="1"/>
            <p:nvPr/>
          </p:nvSpPr>
          <p:spPr>
            <a:xfrm>
              <a:off x="3536578" y="3344476"/>
              <a:ext cx="82584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AUDIOVISUAL AFFECT RECOGNITION FOR AUTONOMOUS VEHICLES: APPLICATIONS, CHALLENGES, AND OPPORTUNITIES (2023)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FA715049-2408-F22D-8B33-5224569AB546}"/>
                </a:ext>
              </a:extLst>
            </p:cNvPr>
            <p:cNvSpPr txBox="1"/>
            <p:nvPr/>
          </p:nvSpPr>
          <p:spPr>
            <a:xfrm>
              <a:off x="3145284" y="3320828"/>
              <a:ext cx="5435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[5]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18571993-C4DE-4405-27ED-01592174A94D}"/>
                </a:ext>
              </a:extLst>
            </p:cNvPr>
            <p:cNvSpPr txBox="1"/>
            <p:nvPr/>
          </p:nvSpPr>
          <p:spPr>
            <a:xfrm>
              <a:off x="3536577" y="3922316"/>
              <a:ext cx="76771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>
                  <a:solidFill>
                    <a:schemeClr val="bg1"/>
                  </a:solidFill>
                </a:rPr>
                <a:t>Examines the use of </a:t>
              </a:r>
              <a:r>
                <a:rPr lang="en-US" sz="1600">
                  <a:solidFill>
                    <a:srgbClr val="DA627D"/>
                  </a:solidFill>
                </a:rPr>
                <a:t>audiovisual emotion recognition</a:t>
              </a:r>
              <a:r>
                <a:rPr lang="en-US" sz="1600">
                  <a:solidFill>
                    <a:schemeClr val="bg1"/>
                  </a:solidFill>
                </a:rPr>
                <a:t> in </a:t>
              </a:r>
              <a:r>
                <a:rPr lang="en-US" sz="1600">
                  <a:solidFill>
                    <a:srgbClr val="DA627D"/>
                  </a:solidFill>
                </a:rPr>
                <a:t>autonomous vehicles</a:t>
              </a:r>
              <a:r>
                <a:rPr lang="en-US" sz="1600">
                  <a:solidFill>
                    <a:schemeClr val="bg1"/>
                  </a:solidFill>
                </a:rPr>
                <a:t>, highlighting technical challenges and opportunities for improving human-machine interaction.</a:t>
              </a:r>
            </a:p>
          </p:txBody>
        </p:sp>
      </p:grp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16D6C95-4892-7DCF-6487-CEF25A7DC5E3}"/>
              </a:ext>
            </a:extLst>
          </p:cNvPr>
          <p:cNvSpPr txBox="1"/>
          <p:nvPr/>
        </p:nvSpPr>
        <p:spPr>
          <a:xfrm>
            <a:off x="3536578" y="5032000"/>
            <a:ext cx="825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REVIEW AND PERSPECTIVES ON HUMAN EMOTION FOR CONNECTED AUTOMATED VEHICLES  (2023)</a:t>
            </a:r>
            <a:endParaRPr lang="en-US" sz="1600">
              <a:solidFill>
                <a:srgbClr val="DA627D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85ACFBE-40EC-64B5-373E-60B5B205721D}"/>
              </a:ext>
            </a:extLst>
          </p:cNvPr>
          <p:cNvSpPr txBox="1"/>
          <p:nvPr/>
        </p:nvSpPr>
        <p:spPr>
          <a:xfrm>
            <a:off x="3145284" y="5008352"/>
            <a:ext cx="543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[6]</a:t>
            </a:r>
            <a:endParaRPr lang="en-US" sz="1600" dirty="0">
              <a:solidFill>
                <a:srgbClr val="DA627D"/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1C1A338-E2A4-03D1-E3FE-5E036291257C}"/>
              </a:ext>
            </a:extLst>
          </p:cNvPr>
          <p:cNvSpPr txBox="1"/>
          <p:nvPr/>
        </p:nvSpPr>
        <p:spPr>
          <a:xfrm>
            <a:off x="3536577" y="5609840"/>
            <a:ext cx="76771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</a:rPr>
              <a:t>Discusses the importance of </a:t>
            </a:r>
            <a:r>
              <a:rPr lang="en-US" sz="1600">
                <a:solidFill>
                  <a:srgbClr val="DA627D"/>
                </a:solidFill>
              </a:rPr>
              <a:t>recognizing human emotions</a:t>
            </a:r>
            <a:r>
              <a:rPr lang="en-US" sz="1600">
                <a:solidFill>
                  <a:schemeClr val="bg1"/>
                </a:solidFill>
              </a:rPr>
              <a:t> in </a:t>
            </a:r>
            <a:r>
              <a:rPr lang="en-US" sz="1600">
                <a:solidFill>
                  <a:srgbClr val="DA627D"/>
                </a:solidFill>
              </a:rPr>
              <a:t>connected automated vehicles</a:t>
            </a:r>
            <a:r>
              <a:rPr lang="en-US" sz="1600">
                <a:solidFill>
                  <a:schemeClr val="bg1"/>
                </a:solidFill>
              </a:rPr>
              <a:t>, focusing on implications for passenger safety and experience.</a:t>
            </a:r>
          </a:p>
        </p:txBody>
      </p:sp>
    </p:spTree>
    <p:extLst>
      <p:ext uri="{BB962C8B-B14F-4D97-AF65-F5344CB8AC3E}">
        <p14:creationId xmlns:p14="http://schemas.microsoft.com/office/powerpoint/2010/main" val="2490062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FE632A-9B13-EBCF-76B5-CE0005FFE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o 11">
            <a:extLst>
              <a:ext uri="{FF2B5EF4-FFF2-40B4-BE49-F238E27FC236}">
                <a16:creationId xmlns:a16="http://schemas.microsoft.com/office/drawing/2014/main" id="{B8310131-F611-ECC6-D373-2473DD89A754}"/>
              </a:ext>
            </a:extLst>
          </p:cNvPr>
          <p:cNvGrpSpPr/>
          <p:nvPr/>
        </p:nvGrpSpPr>
        <p:grpSpPr>
          <a:xfrm>
            <a:off x="3145284" y="2254590"/>
            <a:ext cx="8649707" cy="3731988"/>
            <a:chOff x="3145284" y="3273203"/>
            <a:chExt cx="8649707" cy="3731988"/>
          </a:xfrm>
        </p:grpSpPr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6CA6F0C6-2EAE-05F0-8BD8-C3A0AA89C3C6}"/>
                </a:ext>
              </a:extLst>
            </p:cNvPr>
            <p:cNvSpPr txBox="1"/>
            <p:nvPr/>
          </p:nvSpPr>
          <p:spPr>
            <a:xfrm>
              <a:off x="3536578" y="3296851"/>
              <a:ext cx="82584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USING EMOTION RECOGNITION AND TEMPORARY MOBILE SOCIAL NETWORK IN ON-BOARD SERVICES FOR CAR PASSENGERS (2023)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C50777D5-FCF9-B246-ECE5-54AA4E97CE40}"/>
                </a:ext>
              </a:extLst>
            </p:cNvPr>
            <p:cNvSpPr txBox="1"/>
            <p:nvPr/>
          </p:nvSpPr>
          <p:spPr>
            <a:xfrm>
              <a:off x="3145284" y="3273203"/>
              <a:ext cx="5435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[7]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C8BA59C7-CE5E-E768-7F57-869D5541CBA6}"/>
                </a:ext>
              </a:extLst>
            </p:cNvPr>
            <p:cNvSpPr txBox="1"/>
            <p:nvPr/>
          </p:nvSpPr>
          <p:spPr>
            <a:xfrm>
              <a:off x="3536577" y="4055666"/>
              <a:ext cx="7677147" cy="2949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spcAft>
                  <a:spcPts val="25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Deployment of FER Systems on Edge Devices Using </a:t>
              </a:r>
              <a:r>
                <a:rPr lang="en-US" sz="1600" dirty="0">
                  <a:solidFill>
                    <a:srgbClr val="DA627D"/>
                  </a:solidFill>
                </a:rPr>
                <a:t>Raspberry Pi</a:t>
              </a:r>
              <a:r>
                <a:rPr lang="en-US" sz="1600" dirty="0">
                  <a:solidFill>
                    <a:schemeClr val="bg1"/>
                  </a:solidFill>
                </a:rPr>
                <a:t>: Evaluates the performance of lightweight FER systems on resource-constrained edge devices, emphasizing their potential for </a:t>
              </a:r>
              <a:r>
                <a:rPr lang="en-US" sz="1600" dirty="0">
                  <a:solidFill>
                    <a:srgbClr val="DA627D"/>
                  </a:solidFill>
                </a:rPr>
                <a:t>privacy-sensitive </a:t>
              </a:r>
              <a:r>
                <a:rPr lang="en-US" sz="1600" dirty="0">
                  <a:solidFill>
                    <a:schemeClr val="bg1"/>
                  </a:solidFill>
                </a:rPr>
                <a:t>and</a:t>
              </a:r>
              <a:r>
                <a:rPr lang="en-US" sz="1600" dirty="0">
                  <a:solidFill>
                    <a:srgbClr val="DA627D"/>
                  </a:solidFill>
                </a:rPr>
                <a:t> real-time </a:t>
              </a:r>
              <a:r>
                <a:rPr lang="en-US" sz="1600" dirty="0">
                  <a:solidFill>
                    <a:schemeClr val="bg1"/>
                  </a:solidFill>
                </a:rPr>
                <a:t>applications.</a:t>
              </a:r>
            </a:p>
            <a:p>
              <a:pPr marL="285750" indent="-285750" algn="just">
                <a:spcAft>
                  <a:spcPts val="25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Lightweight Models for FER: Highlights the efficiency of </a:t>
              </a:r>
              <a:r>
                <a:rPr lang="en-US" sz="1600" dirty="0">
                  <a:solidFill>
                    <a:srgbClr val="DA627D"/>
                  </a:solidFill>
                </a:rPr>
                <a:t>lightweight FD </a:t>
              </a:r>
              <a:r>
                <a:rPr lang="en-US" sz="1600" dirty="0">
                  <a:solidFill>
                    <a:schemeClr val="bg1"/>
                  </a:solidFill>
                </a:rPr>
                <a:t>and</a:t>
              </a:r>
              <a:r>
                <a:rPr lang="en-US" sz="1600" dirty="0">
                  <a:solidFill>
                    <a:srgbClr val="DA627D"/>
                  </a:solidFill>
                </a:rPr>
                <a:t> FER </a:t>
              </a:r>
              <a:r>
                <a:rPr lang="en-US" sz="1600" dirty="0">
                  <a:solidFill>
                    <a:schemeClr val="bg1"/>
                  </a:solidFill>
                </a:rPr>
                <a:t>models like Yoloface-500k v2 and </a:t>
              </a:r>
              <a:r>
                <a:rPr lang="en-US" sz="1600" dirty="0" err="1">
                  <a:solidFill>
                    <a:schemeClr val="bg1"/>
                  </a:solidFill>
                </a:rPr>
                <a:t>DeepFace</a:t>
              </a:r>
              <a:r>
                <a:rPr lang="en-US" sz="1600" dirty="0">
                  <a:solidFill>
                    <a:schemeClr val="bg1"/>
                  </a:solidFill>
                </a:rPr>
                <a:t> for achieving real-time emotion detection on edge devices.</a:t>
              </a:r>
            </a:p>
            <a:p>
              <a:pPr marL="285750" indent="-285750" algn="just">
                <a:spcAft>
                  <a:spcPts val="25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Accelerated FER Using Neural Compute Stick 2: Discusses how NCS2 </a:t>
              </a:r>
              <a:r>
                <a:rPr lang="en-US" sz="1600" dirty="0">
                  <a:solidFill>
                    <a:srgbClr val="DA627D"/>
                  </a:solidFill>
                </a:rPr>
                <a:t>accelerators</a:t>
              </a:r>
              <a:r>
                <a:rPr lang="en-US" sz="1600" dirty="0">
                  <a:solidFill>
                    <a:schemeClr val="bg1"/>
                  </a:solidFill>
                </a:rPr>
                <a:t> significantly </a:t>
              </a:r>
              <a:r>
                <a:rPr lang="en-US" sz="1600" dirty="0">
                  <a:solidFill>
                    <a:srgbClr val="DA627D"/>
                  </a:solidFill>
                </a:rPr>
                <a:t>enhance</a:t>
              </a:r>
              <a:r>
                <a:rPr lang="en-US" sz="1600" dirty="0">
                  <a:solidFill>
                    <a:schemeClr val="bg1"/>
                  </a:solidFill>
                </a:rPr>
                <a:t> FER </a:t>
              </a:r>
              <a:r>
                <a:rPr lang="en-US" sz="1600" dirty="0">
                  <a:solidFill>
                    <a:srgbClr val="DA627D"/>
                  </a:solidFill>
                </a:rPr>
                <a:t>processing speeds</a:t>
              </a:r>
              <a:r>
                <a:rPr lang="en-US" sz="1600" dirty="0">
                  <a:solidFill>
                    <a:schemeClr val="bg1"/>
                  </a:solidFill>
                </a:rPr>
                <a:t>, enabling efficient deployments for in-car systems in constrained environments.</a:t>
              </a:r>
            </a:p>
          </p:txBody>
        </p:sp>
      </p:grpSp>
      <p:pic>
        <p:nvPicPr>
          <p:cNvPr id="10" name="Immagine 9" descr="Immagine che contiene Elementi grafici, grafica, Carattere, design&#10;&#10;Descrizione generata automaticamente">
            <a:extLst>
              <a:ext uri="{FF2B5EF4-FFF2-40B4-BE49-F238E27FC236}">
                <a16:creationId xmlns:a16="http://schemas.microsoft.com/office/drawing/2014/main" id="{344FFC1C-7442-F311-ED5F-06477D07A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18" y="591632"/>
            <a:ext cx="800396" cy="80039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8780293-6D5A-E7F3-40B6-6673234FC9FA}"/>
              </a:ext>
            </a:extLst>
          </p:cNvPr>
          <p:cNvSpPr txBox="1"/>
          <p:nvPr/>
        </p:nvSpPr>
        <p:spPr>
          <a:xfrm>
            <a:off x="0" y="3824726"/>
            <a:ext cx="2857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>
                <a:solidFill>
                  <a:schemeClr val="bg1"/>
                </a:solidFill>
              </a:rPr>
              <a:t>STATE</a:t>
            </a:r>
            <a:r>
              <a:rPr lang="it-IT" sz="2000">
                <a:solidFill>
                  <a:schemeClr val="bg1"/>
                </a:solidFill>
              </a:rPr>
              <a:t> OF THE </a:t>
            </a:r>
            <a:r>
              <a:rPr lang="it-IT" sz="2000" b="1">
                <a:solidFill>
                  <a:schemeClr val="bg1"/>
                </a:solidFill>
              </a:rPr>
              <a:t>ART</a:t>
            </a: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1A4ECC9B-DAE4-F1BF-C678-B9782648014B}"/>
              </a:ext>
            </a:extLst>
          </p:cNvPr>
          <p:cNvGrpSpPr/>
          <p:nvPr/>
        </p:nvGrpSpPr>
        <p:grpSpPr>
          <a:xfrm>
            <a:off x="2957165" y="616934"/>
            <a:ext cx="8433654" cy="713451"/>
            <a:chOff x="2988439" y="623700"/>
            <a:chExt cx="8433654" cy="713451"/>
          </a:xfrm>
        </p:grpSpPr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DC0B24CD-6E69-A5D5-0087-C66A3B9B46A1}"/>
                </a:ext>
              </a:extLst>
            </p:cNvPr>
            <p:cNvSpPr txBox="1"/>
            <p:nvPr/>
          </p:nvSpPr>
          <p:spPr>
            <a:xfrm>
              <a:off x="2988439" y="623700"/>
              <a:ext cx="843365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b="1" dirty="0">
                  <a:solidFill>
                    <a:srgbClr val="DA627D"/>
                  </a:solidFill>
                </a:rPr>
                <a:t>F</a:t>
              </a:r>
              <a:r>
                <a:rPr lang="it-IT" sz="2200" dirty="0">
                  <a:solidFill>
                    <a:schemeClr val="bg1"/>
                  </a:solidFill>
                </a:rPr>
                <a:t>ACIAL</a:t>
              </a:r>
              <a:r>
                <a:rPr lang="it-IT" sz="2200" b="1" dirty="0">
                  <a:solidFill>
                    <a:schemeClr val="bg1"/>
                  </a:solidFill>
                </a:rPr>
                <a:t> </a:t>
              </a:r>
              <a:r>
                <a:rPr lang="it-IT" sz="2200" b="1" dirty="0">
                  <a:solidFill>
                    <a:srgbClr val="DA627D"/>
                  </a:solidFill>
                </a:rPr>
                <a:t>E</a:t>
              </a:r>
              <a:r>
                <a:rPr lang="it-IT" sz="2200" dirty="0">
                  <a:solidFill>
                    <a:schemeClr val="bg1"/>
                  </a:solidFill>
                </a:rPr>
                <a:t>XPRESSION</a:t>
              </a:r>
              <a:r>
                <a:rPr lang="it-IT" sz="2200" b="1" dirty="0">
                  <a:solidFill>
                    <a:schemeClr val="bg1"/>
                  </a:solidFill>
                </a:rPr>
                <a:t> </a:t>
              </a:r>
              <a:r>
                <a:rPr lang="it-IT" sz="2200" b="1" dirty="0">
                  <a:solidFill>
                    <a:srgbClr val="DA627D"/>
                  </a:solidFill>
                </a:rPr>
                <a:t>R</a:t>
              </a:r>
              <a:r>
                <a:rPr lang="it-IT" sz="2200" dirty="0">
                  <a:solidFill>
                    <a:schemeClr val="bg1"/>
                  </a:solidFill>
                </a:rPr>
                <a:t>ECOGNITION ON EDGE DEVICES</a:t>
              </a:r>
              <a:endParaRPr lang="it-IT" sz="22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0E2F6D5C-EC81-E642-AE13-FB6B4B1A3363}"/>
                </a:ext>
              </a:extLst>
            </p:cNvPr>
            <p:cNvSpPr txBox="1"/>
            <p:nvPr/>
          </p:nvSpPr>
          <p:spPr>
            <a:xfrm>
              <a:off x="2988439" y="998597"/>
              <a:ext cx="66445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DA627D"/>
                  </a:solidFill>
                </a:rPr>
                <a:t>PRIVACY</a:t>
              </a:r>
              <a:r>
                <a:rPr lang="en-US" sz="1600" dirty="0">
                  <a:solidFill>
                    <a:schemeClr val="bg1"/>
                  </a:solidFill>
                </a:rPr>
                <a:t>-PRESERVING AND </a:t>
              </a:r>
              <a:r>
                <a:rPr lang="en-US" sz="1600" dirty="0">
                  <a:solidFill>
                    <a:srgbClr val="DA627D"/>
                  </a:solidFill>
                </a:rPr>
                <a:t>REAL-TIME</a:t>
              </a:r>
              <a:r>
                <a:rPr lang="en-US" sz="1600" dirty="0">
                  <a:solidFill>
                    <a:schemeClr val="bg1"/>
                  </a:solidFill>
                </a:rPr>
                <a:t> EMOTION DETECTION</a:t>
              </a:r>
              <a:endParaRPr lang="en-US" sz="1600" dirty="0">
                <a:solidFill>
                  <a:srgbClr val="DA627D"/>
                </a:solidFill>
              </a:endParaRPr>
            </a:p>
          </p:txBody>
        </p:sp>
      </p:grp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A5340667-5A6B-BB8A-E621-87F996F2C4F6}"/>
              </a:ext>
            </a:extLst>
          </p:cNvPr>
          <p:cNvSpPr/>
          <p:nvPr/>
        </p:nvSpPr>
        <p:spPr>
          <a:xfrm>
            <a:off x="630735" y="454551"/>
            <a:ext cx="1074562" cy="1074559"/>
          </a:xfrm>
          <a:prstGeom prst="roundRect">
            <a:avLst>
              <a:gd name="adj" fmla="val 7027"/>
            </a:avLst>
          </a:prstGeom>
          <a:noFill/>
          <a:ln w="28575">
            <a:solidFill>
              <a:srgbClr val="DA62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FAF2D499-1FF1-9C71-B360-EFCFB1B64045}"/>
              </a:ext>
            </a:extLst>
          </p:cNvPr>
          <p:cNvCxnSpPr>
            <a:cxnSpLocks/>
          </p:cNvCxnSpPr>
          <p:nvPr/>
        </p:nvCxnSpPr>
        <p:spPr>
          <a:xfrm flipV="1">
            <a:off x="2881880" y="2013217"/>
            <a:ext cx="0" cy="4265922"/>
          </a:xfrm>
          <a:prstGeom prst="line">
            <a:avLst/>
          </a:prstGeom>
          <a:ln w="28575">
            <a:solidFill>
              <a:srgbClr val="DA62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6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9838DC-F70D-B3A6-3DC6-243C58063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Connettore a gomito 53">
            <a:extLst>
              <a:ext uri="{FF2B5EF4-FFF2-40B4-BE49-F238E27FC236}">
                <a16:creationId xmlns:a16="http://schemas.microsoft.com/office/drawing/2014/main" id="{3D6468D1-0E87-3F30-D8CF-8737D7AC56DF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2201245" y="1232658"/>
            <a:ext cx="1897296" cy="1454492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a gomito 60">
            <a:extLst>
              <a:ext uri="{FF2B5EF4-FFF2-40B4-BE49-F238E27FC236}">
                <a16:creationId xmlns:a16="http://schemas.microsoft.com/office/drawing/2014/main" id="{A243DCE1-C288-7703-45C1-E57C01B36726}"/>
              </a:ext>
            </a:extLst>
          </p:cNvPr>
          <p:cNvCxnSpPr>
            <a:cxnSpLocks/>
            <a:stCxn id="7" idx="3"/>
            <a:endCxn id="26" idx="1"/>
          </p:cNvCxnSpPr>
          <p:nvPr/>
        </p:nvCxnSpPr>
        <p:spPr>
          <a:xfrm flipV="1">
            <a:off x="6008067" y="1688124"/>
            <a:ext cx="2680406" cy="999026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3BB6B132-CC5A-E8DB-4ADB-4414764FE3D1}"/>
              </a:ext>
            </a:extLst>
          </p:cNvPr>
          <p:cNvGrpSpPr/>
          <p:nvPr/>
        </p:nvGrpSpPr>
        <p:grpSpPr>
          <a:xfrm>
            <a:off x="1278533" y="4601482"/>
            <a:ext cx="2093073" cy="584776"/>
            <a:chOff x="905436" y="4471952"/>
            <a:chExt cx="2093073" cy="584776"/>
          </a:xfrm>
        </p:grpSpPr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EEA32857-6CD0-837C-0996-8CB1237AB0DC}"/>
                </a:ext>
              </a:extLst>
            </p:cNvPr>
            <p:cNvSpPr txBox="1"/>
            <p:nvPr/>
          </p:nvSpPr>
          <p:spPr>
            <a:xfrm>
              <a:off x="905436" y="4471952"/>
              <a:ext cx="20930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spc="300" dirty="0">
                  <a:solidFill>
                    <a:schemeClr val="bg1"/>
                  </a:solidFill>
                </a:rPr>
                <a:t>SYSTEM</a:t>
              </a:r>
              <a:endParaRPr lang="en-US" sz="2000" spc="300" dirty="0">
                <a:solidFill>
                  <a:schemeClr val="bg1"/>
                </a:solidFill>
              </a:endParaRPr>
            </a:p>
            <a:p>
              <a:r>
                <a:rPr lang="en-US" sz="1600" b="1" spc="300" dirty="0">
                  <a:solidFill>
                    <a:srgbClr val="DA627D"/>
                  </a:solidFill>
                </a:rPr>
                <a:t>ARCHITECTURE</a:t>
              </a:r>
            </a:p>
          </p:txBody>
        </p:sp>
        <p:cxnSp>
          <p:nvCxnSpPr>
            <p:cNvPr id="85" name="Connettore a gomito 84">
              <a:extLst>
                <a:ext uri="{FF2B5EF4-FFF2-40B4-BE49-F238E27FC236}">
                  <a16:creationId xmlns:a16="http://schemas.microsoft.com/office/drawing/2014/main" id="{85FB4346-919D-D8FC-98F7-3DDFF5623166}"/>
                </a:ext>
              </a:extLst>
            </p:cNvPr>
            <p:cNvCxnSpPr>
              <a:cxnSpLocks/>
              <a:stCxn id="2" idx="2"/>
              <a:endCxn id="2" idx="1"/>
            </p:cNvCxnSpPr>
            <p:nvPr/>
          </p:nvCxnSpPr>
          <p:spPr>
            <a:xfrm rot="5400000" flipH="1">
              <a:off x="1282511" y="4387266"/>
              <a:ext cx="292387" cy="1046537"/>
            </a:xfrm>
            <a:prstGeom prst="bentConnector4">
              <a:avLst>
                <a:gd name="adj1" fmla="val -78184"/>
                <a:gd name="adj2" fmla="val 121843"/>
              </a:avLst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720573C2-AC10-12C4-8DF5-159C125B90D6}"/>
              </a:ext>
            </a:extLst>
          </p:cNvPr>
          <p:cNvGrpSpPr/>
          <p:nvPr/>
        </p:nvGrpSpPr>
        <p:grpSpPr>
          <a:xfrm>
            <a:off x="560687" y="508497"/>
            <a:ext cx="1640558" cy="1448321"/>
            <a:chOff x="387220" y="327522"/>
            <a:chExt cx="1640558" cy="1448321"/>
          </a:xfrm>
        </p:grpSpPr>
        <p:grpSp>
          <p:nvGrpSpPr>
            <p:cNvPr id="43" name="Gruppo 42">
              <a:extLst>
                <a:ext uri="{FF2B5EF4-FFF2-40B4-BE49-F238E27FC236}">
                  <a16:creationId xmlns:a16="http://schemas.microsoft.com/office/drawing/2014/main" id="{4F251A47-01B7-CF5F-1CD0-1892E7F135F6}"/>
                </a:ext>
              </a:extLst>
            </p:cNvPr>
            <p:cNvGrpSpPr/>
            <p:nvPr/>
          </p:nvGrpSpPr>
          <p:grpSpPr>
            <a:xfrm>
              <a:off x="636493" y="445051"/>
              <a:ext cx="1142013" cy="1213262"/>
              <a:chOff x="546496" y="983927"/>
              <a:chExt cx="1142013" cy="1213262"/>
            </a:xfrm>
          </p:grpSpPr>
          <p:pic>
            <p:nvPicPr>
              <p:cNvPr id="28" name="Elemento grafico 27" descr="Database con riempimento a tinta unita">
                <a:extLst>
                  <a:ext uri="{FF2B5EF4-FFF2-40B4-BE49-F238E27FC236}">
                    <a16:creationId xmlns:a16="http://schemas.microsoft.com/office/drawing/2014/main" id="{5B237650-B7D1-0BB0-566A-F17F6F698C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41676" y="983927"/>
                <a:ext cx="951652" cy="951652"/>
              </a:xfrm>
              <a:prstGeom prst="rect">
                <a:avLst/>
              </a:prstGeom>
            </p:spPr>
          </p:pic>
          <p:sp>
            <p:nvSpPr>
              <p:cNvPr id="41" name="CasellaDiTesto 40">
                <a:extLst>
                  <a:ext uri="{FF2B5EF4-FFF2-40B4-BE49-F238E27FC236}">
                    <a16:creationId xmlns:a16="http://schemas.microsoft.com/office/drawing/2014/main" id="{2BE62E60-2C0B-E8EC-0D1D-0AF27CFC9347}"/>
                  </a:ext>
                </a:extLst>
              </p:cNvPr>
              <p:cNvSpPr txBox="1"/>
              <p:nvPr/>
            </p:nvSpPr>
            <p:spPr>
              <a:xfrm>
                <a:off x="546496" y="1935579"/>
                <a:ext cx="11420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>
                    <a:solidFill>
                      <a:srgbClr val="DA627D"/>
                    </a:solidFill>
                  </a:rPr>
                  <a:t>DATABASE</a:t>
                </a:r>
              </a:p>
            </p:txBody>
          </p:sp>
        </p:grp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661163AB-37B1-AB6F-924B-28347C870468}"/>
                </a:ext>
              </a:extLst>
            </p:cNvPr>
            <p:cNvSpPr/>
            <p:nvPr/>
          </p:nvSpPr>
          <p:spPr>
            <a:xfrm>
              <a:off x="387220" y="327522"/>
              <a:ext cx="1640558" cy="1448321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C31CC82D-43A2-A789-369F-925E30D722D9}"/>
              </a:ext>
            </a:extLst>
          </p:cNvPr>
          <p:cNvGrpSpPr/>
          <p:nvPr/>
        </p:nvGrpSpPr>
        <p:grpSpPr>
          <a:xfrm>
            <a:off x="4098541" y="1668178"/>
            <a:ext cx="1909526" cy="2037943"/>
            <a:chOff x="3247785" y="1318260"/>
            <a:chExt cx="1909526" cy="2037943"/>
          </a:xfrm>
        </p:grpSpPr>
        <p:grpSp>
          <p:nvGrpSpPr>
            <p:cNvPr id="40" name="Gruppo 39">
              <a:extLst>
                <a:ext uri="{FF2B5EF4-FFF2-40B4-BE49-F238E27FC236}">
                  <a16:creationId xmlns:a16="http://schemas.microsoft.com/office/drawing/2014/main" id="{033D1AEC-3301-1C40-8782-E880340568B6}"/>
                </a:ext>
              </a:extLst>
            </p:cNvPr>
            <p:cNvGrpSpPr/>
            <p:nvPr/>
          </p:nvGrpSpPr>
          <p:grpSpPr>
            <a:xfrm>
              <a:off x="3545111" y="1562293"/>
              <a:ext cx="1314874" cy="1549877"/>
              <a:chOff x="4615746" y="1879123"/>
              <a:chExt cx="1314874" cy="1549877"/>
            </a:xfrm>
          </p:grpSpPr>
          <p:sp>
            <p:nvSpPr>
              <p:cNvPr id="37" name="CasellaDiTesto 36">
                <a:extLst>
                  <a:ext uri="{FF2B5EF4-FFF2-40B4-BE49-F238E27FC236}">
                    <a16:creationId xmlns:a16="http://schemas.microsoft.com/office/drawing/2014/main" id="{67DEE5AE-AB55-BDAF-A991-992AF0D25A23}"/>
                  </a:ext>
                </a:extLst>
              </p:cNvPr>
              <p:cNvSpPr txBox="1"/>
              <p:nvPr/>
            </p:nvSpPr>
            <p:spPr>
              <a:xfrm>
                <a:off x="4615746" y="3167390"/>
                <a:ext cx="131487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>
                    <a:solidFill>
                      <a:srgbClr val="DA627D"/>
                    </a:solidFill>
                  </a:rPr>
                  <a:t>BACK-END</a:t>
                </a:r>
              </a:p>
            </p:txBody>
          </p:sp>
          <p:pic>
            <p:nvPicPr>
              <p:cNvPr id="39" name="Immagine 38" descr="Immagine che contiene Elementi grafici, design, cerchio, simbolo&#10;&#10;Descrizione generata automaticamente">
                <a:extLst>
                  <a:ext uri="{FF2B5EF4-FFF2-40B4-BE49-F238E27FC236}">
                    <a16:creationId xmlns:a16="http://schemas.microsoft.com/office/drawing/2014/main" id="{A9D34D50-C451-3FE5-B321-620F26EC5A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96842" y="1879123"/>
                <a:ext cx="1152682" cy="1152682"/>
              </a:xfrm>
              <a:prstGeom prst="rect">
                <a:avLst/>
              </a:prstGeom>
            </p:spPr>
          </p:pic>
        </p:grpSp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09BFF654-0AEB-9BC5-6A23-7D191AAD3705}"/>
                </a:ext>
              </a:extLst>
            </p:cNvPr>
            <p:cNvSpPr/>
            <p:nvPr/>
          </p:nvSpPr>
          <p:spPr>
            <a:xfrm>
              <a:off x="3247785" y="1318260"/>
              <a:ext cx="1909526" cy="2037943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FB349858-8E3E-387A-0856-5080B30E9F81}"/>
              </a:ext>
            </a:extLst>
          </p:cNvPr>
          <p:cNvGrpSpPr/>
          <p:nvPr/>
        </p:nvGrpSpPr>
        <p:grpSpPr>
          <a:xfrm>
            <a:off x="8688473" y="294024"/>
            <a:ext cx="2942840" cy="2556046"/>
            <a:chOff x="7769610" y="0"/>
            <a:chExt cx="2942840" cy="2556046"/>
          </a:xfrm>
        </p:grpSpPr>
        <p:grpSp>
          <p:nvGrpSpPr>
            <p:cNvPr id="42" name="Gruppo 41">
              <a:extLst>
                <a:ext uri="{FF2B5EF4-FFF2-40B4-BE49-F238E27FC236}">
                  <a16:creationId xmlns:a16="http://schemas.microsoft.com/office/drawing/2014/main" id="{4A6D3FDF-21DE-13C2-4FD0-54A3F09BEA78}"/>
                </a:ext>
              </a:extLst>
            </p:cNvPr>
            <p:cNvGrpSpPr/>
            <p:nvPr/>
          </p:nvGrpSpPr>
          <p:grpSpPr>
            <a:xfrm>
              <a:off x="7972532" y="0"/>
              <a:ext cx="2556046" cy="2556046"/>
              <a:chOff x="7872659" y="2270172"/>
              <a:chExt cx="2556046" cy="2556046"/>
            </a:xfrm>
          </p:grpSpPr>
          <p:grpSp>
            <p:nvGrpSpPr>
              <p:cNvPr id="17" name="Gruppo 16">
                <a:extLst>
                  <a:ext uri="{FF2B5EF4-FFF2-40B4-BE49-F238E27FC236}">
                    <a16:creationId xmlns:a16="http://schemas.microsoft.com/office/drawing/2014/main" id="{7406696C-5CD8-D836-7455-0272CA3B7F00}"/>
                  </a:ext>
                </a:extLst>
              </p:cNvPr>
              <p:cNvGrpSpPr/>
              <p:nvPr/>
            </p:nvGrpSpPr>
            <p:grpSpPr>
              <a:xfrm>
                <a:off x="7872659" y="2270172"/>
                <a:ext cx="2556046" cy="2556046"/>
                <a:chOff x="7053963" y="2301973"/>
                <a:chExt cx="3531101" cy="3531101"/>
              </a:xfrm>
            </p:grpSpPr>
            <p:pic>
              <p:nvPicPr>
                <p:cNvPr id="16" name="Immagine 15" descr="Immagine che contiene automobile, veicolo, Adesivo per automobili, clipart&#10;&#10;Descrizione generata automaticamente">
                  <a:extLst>
                    <a:ext uri="{FF2B5EF4-FFF2-40B4-BE49-F238E27FC236}">
                      <a16:creationId xmlns:a16="http://schemas.microsoft.com/office/drawing/2014/main" id="{B863744E-E6D3-0A7E-1C2A-1E005A6EBD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7053963" y="2301973"/>
                  <a:ext cx="3531101" cy="3531101"/>
                </a:xfrm>
                <a:prstGeom prst="rect">
                  <a:avLst/>
                </a:prstGeom>
              </p:spPr>
            </p:pic>
            <p:pic>
              <p:nvPicPr>
                <p:cNvPr id="31" name="Elemento grafico 30" descr="Processore con riempimento a tinta unita">
                  <a:extLst>
                    <a:ext uri="{FF2B5EF4-FFF2-40B4-BE49-F238E27FC236}">
                      <a16:creationId xmlns:a16="http://schemas.microsoft.com/office/drawing/2014/main" id="{E2FB0A14-9810-F6BB-C452-300AD1BC2B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495026" y="3875839"/>
                  <a:ext cx="648973" cy="648973"/>
                </a:xfrm>
                <a:prstGeom prst="rect">
                  <a:avLst/>
                </a:prstGeom>
              </p:spPr>
            </p:pic>
          </p:grpSp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316282C0-C2BB-9EFA-329D-A742DAB46900}"/>
                  </a:ext>
                </a:extLst>
              </p:cNvPr>
              <p:cNvSpPr txBox="1"/>
              <p:nvPr/>
            </p:nvSpPr>
            <p:spPr>
              <a:xfrm>
                <a:off x="8129191" y="4194570"/>
                <a:ext cx="218545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>
                    <a:solidFill>
                      <a:srgbClr val="DA627D"/>
                    </a:solidFill>
                  </a:rPr>
                  <a:t>CAR CONTROLLER</a:t>
                </a:r>
              </a:p>
            </p:txBody>
          </p:sp>
        </p:grpSp>
        <p:sp>
          <p:nvSpPr>
            <p:cNvPr id="26" name="Rettangolo con angoli arrotondati 25">
              <a:extLst>
                <a:ext uri="{FF2B5EF4-FFF2-40B4-BE49-F238E27FC236}">
                  <a16:creationId xmlns:a16="http://schemas.microsoft.com/office/drawing/2014/main" id="{C881C685-B985-18CC-9150-225542DBF027}"/>
                </a:ext>
              </a:extLst>
            </p:cNvPr>
            <p:cNvSpPr/>
            <p:nvPr/>
          </p:nvSpPr>
          <p:spPr>
            <a:xfrm>
              <a:off x="7769610" y="445050"/>
              <a:ext cx="2942840" cy="1898099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58" name="Connettore a gomito 57">
            <a:extLst>
              <a:ext uri="{FF2B5EF4-FFF2-40B4-BE49-F238E27FC236}">
                <a16:creationId xmlns:a16="http://schemas.microsoft.com/office/drawing/2014/main" id="{0DF41024-B0A4-06AB-B227-26E7F5BBE8EF}"/>
              </a:ext>
            </a:extLst>
          </p:cNvPr>
          <p:cNvCxnSpPr>
            <a:cxnSpLocks/>
            <a:stCxn id="7" idx="2"/>
            <a:endCxn id="30" idx="1"/>
          </p:cNvCxnSpPr>
          <p:nvPr/>
        </p:nvCxnSpPr>
        <p:spPr>
          <a:xfrm rot="16200000" flipH="1">
            <a:off x="5110377" y="3649047"/>
            <a:ext cx="1564815" cy="1678961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6" name="Gruppo 35">
            <a:extLst>
              <a:ext uri="{FF2B5EF4-FFF2-40B4-BE49-F238E27FC236}">
                <a16:creationId xmlns:a16="http://schemas.microsoft.com/office/drawing/2014/main" id="{D9ABF08D-3E8F-46A0-EB62-36360B58CB33}"/>
              </a:ext>
            </a:extLst>
          </p:cNvPr>
          <p:cNvGrpSpPr/>
          <p:nvPr/>
        </p:nvGrpSpPr>
        <p:grpSpPr>
          <a:xfrm>
            <a:off x="6556354" y="3990975"/>
            <a:ext cx="2343579" cy="2559922"/>
            <a:chOff x="6933986" y="4095430"/>
            <a:chExt cx="2343579" cy="2559922"/>
          </a:xfrm>
        </p:grpSpPr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AA29597E-7AD5-BDF6-B812-8BC97D71DF62}"/>
                </a:ext>
              </a:extLst>
            </p:cNvPr>
            <p:cNvGrpSpPr/>
            <p:nvPr/>
          </p:nvGrpSpPr>
          <p:grpSpPr>
            <a:xfrm>
              <a:off x="6933986" y="4316436"/>
              <a:ext cx="2343579" cy="2259365"/>
              <a:chOff x="4666126" y="4257454"/>
              <a:chExt cx="2343579" cy="2259365"/>
            </a:xfrm>
          </p:grpSpPr>
          <p:grpSp>
            <p:nvGrpSpPr>
              <p:cNvPr id="9" name="Gruppo 8">
                <a:extLst>
                  <a:ext uri="{FF2B5EF4-FFF2-40B4-BE49-F238E27FC236}">
                    <a16:creationId xmlns:a16="http://schemas.microsoft.com/office/drawing/2014/main" id="{F8572D20-A907-B8CC-E31C-4682D013E8CD}"/>
                  </a:ext>
                </a:extLst>
              </p:cNvPr>
              <p:cNvGrpSpPr/>
              <p:nvPr/>
            </p:nvGrpSpPr>
            <p:grpSpPr>
              <a:xfrm>
                <a:off x="4666126" y="4257454"/>
                <a:ext cx="2343579" cy="1582690"/>
                <a:chOff x="4593347" y="3662944"/>
                <a:chExt cx="3079041" cy="2079370"/>
              </a:xfrm>
            </p:grpSpPr>
            <p:pic>
              <p:nvPicPr>
                <p:cNvPr id="5" name="Immagine 4" descr="Immagine che contiene schermata, Cellulare, smartphone, telefono&#10;&#10;Descrizione generata automaticamente">
                  <a:extLst>
                    <a:ext uri="{FF2B5EF4-FFF2-40B4-BE49-F238E27FC236}">
                      <a16:creationId xmlns:a16="http://schemas.microsoft.com/office/drawing/2014/main" id="{82C38619-C6BE-6DC7-EE81-23DA166C84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" r="45487"/>
                <a:stretch/>
              </p:blipFill>
              <p:spPr>
                <a:xfrm>
                  <a:off x="5563241" y="3662944"/>
                  <a:ext cx="1133540" cy="2079370"/>
                </a:xfrm>
                <a:prstGeom prst="rect">
                  <a:avLst/>
                </a:prstGeom>
              </p:spPr>
            </p:pic>
            <p:sp>
              <p:nvSpPr>
                <p:cNvPr id="6" name="Rettangolo 5">
                  <a:extLst>
                    <a:ext uri="{FF2B5EF4-FFF2-40B4-BE49-F238E27FC236}">
                      <a16:creationId xmlns:a16="http://schemas.microsoft.com/office/drawing/2014/main" id="{948A36EB-7B06-AE68-3BAB-7565DFF7CB38}"/>
                    </a:ext>
                  </a:extLst>
                </p:cNvPr>
                <p:cNvSpPr/>
                <p:nvPr/>
              </p:nvSpPr>
              <p:spPr>
                <a:xfrm>
                  <a:off x="5429902" y="4388644"/>
                  <a:ext cx="1400217" cy="554324"/>
                </a:xfrm>
                <a:prstGeom prst="rect">
                  <a:avLst/>
                </a:prstGeom>
                <a:solidFill>
                  <a:srgbClr val="0D0628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pic>
              <p:nvPicPr>
                <p:cNvPr id="35" name="Immagine 34" descr="Immagine che contiene Carattere, Elementi grafici, grafica, logo&#10;&#10;Descrizione generata automaticamente">
                  <a:extLst>
                    <a:ext uri="{FF2B5EF4-FFF2-40B4-BE49-F238E27FC236}">
                      <a16:creationId xmlns:a16="http://schemas.microsoft.com/office/drawing/2014/main" id="{9121D2FF-9C16-F446-D170-71E28F792C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593347" y="4327486"/>
                  <a:ext cx="3079041" cy="780746"/>
                </a:xfrm>
                <a:prstGeom prst="rect">
                  <a:avLst/>
                </a:prstGeom>
              </p:spPr>
            </p:pic>
          </p:grpSp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82966DAF-5CF1-E8D6-8A3A-F1F808F58DB2}"/>
                  </a:ext>
                </a:extLst>
              </p:cNvPr>
              <p:cNvSpPr txBox="1"/>
              <p:nvPr/>
            </p:nvSpPr>
            <p:spPr>
              <a:xfrm>
                <a:off x="5076945" y="5978427"/>
                <a:ext cx="152194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>
                    <a:solidFill>
                      <a:srgbClr val="DA627D"/>
                    </a:solidFill>
                  </a:rPr>
                  <a:t>FRONT-END</a:t>
                </a:r>
              </a:p>
            </p:txBody>
          </p:sp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E8ED04A2-3970-EDBB-8B4B-5EEFEE3FDD1E}"/>
                  </a:ext>
                </a:extLst>
              </p:cNvPr>
              <p:cNvSpPr txBox="1"/>
              <p:nvPr/>
            </p:nvSpPr>
            <p:spPr>
              <a:xfrm>
                <a:off x="4745191" y="6193654"/>
                <a:ext cx="2185451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spc="300">
                    <a:solidFill>
                      <a:schemeClr val="bg1"/>
                    </a:solidFill>
                  </a:rPr>
                  <a:t>MOBILE </a:t>
                </a:r>
                <a:r>
                  <a:rPr lang="en-US" sz="1500" b="1" spc="300">
                    <a:solidFill>
                      <a:schemeClr val="bg1"/>
                    </a:solidFill>
                  </a:rPr>
                  <a:t>APP</a:t>
                </a:r>
              </a:p>
            </p:txBody>
          </p:sp>
        </p:grp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6BA82EE4-3A73-D02D-81EB-7A8094D0876E}"/>
                </a:ext>
              </a:extLst>
            </p:cNvPr>
            <p:cNvSpPr/>
            <p:nvPr/>
          </p:nvSpPr>
          <p:spPr>
            <a:xfrm>
              <a:off x="7109897" y="4095430"/>
              <a:ext cx="1991757" cy="25599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3450396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CB7D6C9-0362-E988-F939-E148D0D65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o 3">
            <a:extLst>
              <a:ext uri="{FF2B5EF4-FFF2-40B4-BE49-F238E27FC236}">
                <a16:creationId xmlns:a16="http://schemas.microsoft.com/office/drawing/2014/main" id="{493C0091-5DE3-7345-0FF0-CD70562D27DA}"/>
              </a:ext>
            </a:extLst>
          </p:cNvPr>
          <p:cNvGrpSpPr/>
          <p:nvPr/>
        </p:nvGrpSpPr>
        <p:grpSpPr>
          <a:xfrm>
            <a:off x="560687" y="294024"/>
            <a:ext cx="11070626" cy="6256873"/>
            <a:chOff x="560687" y="294024"/>
            <a:chExt cx="11070626" cy="62568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A22E5FA7-7408-9C8F-44C1-E8562B073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9340" y="4196116"/>
              <a:ext cx="1617607" cy="1617607"/>
            </a:xfrm>
            <a:prstGeom prst="rect">
              <a:avLst/>
            </a:prstGeom>
          </p:spPr>
        </p:pic>
        <p:pic>
          <p:nvPicPr>
            <p:cNvPr id="15" name="Immagine 14" descr="Immagine che contiene nero, oscurità&#10;&#10;Descrizione generata automaticamente">
              <a:extLst>
                <a:ext uri="{FF2B5EF4-FFF2-40B4-BE49-F238E27FC236}">
                  <a16:creationId xmlns:a16="http://schemas.microsoft.com/office/drawing/2014/main" id="{6E71A797-3D54-1DAE-9E3F-FFF8A1AA0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3976" y="1891430"/>
              <a:ext cx="1175194" cy="1175194"/>
            </a:xfrm>
            <a:prstGeom prst="rect">
              <a:avLst/>
            </a:prstGeom>
          </p:spPr>
        </p:pic>
        <p:pic>
          <p:nvPicPr>
            <p:cNvPr id="19" name="Immagine 18" descr="Immagine che contiene nero, oscurità&#10;&#10;Descrizione generata automaticamente">
              <a:extLst>
                <a:ext uri="{FF2B5EF4-FFF2-40B4-BE49-F238E27FC236}">
                  <a16:creationId xmlns:a16="http://schemas.microsoft.com/office/drawing/2014/main" id="{90C8123C-1B5F-E47F-AF42-C17667251D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881362" y="294024"/>
              <a:ext cx="2566079" cy="2566079"/>
            </a:xfrm>
            <a:prstGeom prst="rect">
              <a:avLst/>
            </a:prstGeom>
          </p:spPr>
        </p:pic>
        <p:cxnSp>
          <p:nvCxnSpPr>
            <p:cNvPr id="54" name="Connettore a gomito 53">
              <a:extLst>
                <a:ext uri="{FF2B5EF4-FFF2-40B4-BE49-F238E27FC236}">
                  <a16:creationId xmlns:a16="http://schemas.microsoft.com/office/drawing/2014/main" id="{35A5BD0F-CF20-8F7E-29D4-FBA4DBF060C8}"/>
                </a:ext>
              </a:extLst>
            </p:cNvPr>
            <p:cNvCxnSpPr>
              <a:cxnSpLocks/>
              <a:stCxn id="3" idx="3"/>
              <a:endCxn id="7" idx="1"/>
            </p:cNvCxnSpPr>
            <p:nvPr/>
          </p:nvCxnSpPr>
          <p:spPr>
            <a:xfrm>
              <a:off x="2201245" y="1232658"/>
              <a:ext cx="1897296" cy="145449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a gomito 60">
              <a:extLst>
                <a:ext uri="{FF2B5EF4-FFF2-40B4-BE49-F238E27FC236}">
                  <a16:creationId xmlns:a16="http://schemas.microsoft.com/office/drawing/2014/main" id="{714F6E47-F929-5692-CC3E-ED436032070E}"/>
                </a:ext>
              </a:extLst>
            </p:cNvPr>
            <p:cNvCxnSpPr>
              <a:cxnSpLocks/>
              <a:stCxn id="7" idx="3"/>
              <a:endCxn id="26" idx="1"/>
            </p:cNvCxnSpPr>
            <p:nvPr/>
          </p:nvCxnSpPr>
          <p:spPr>
            <a:xfrm flipV="1">
              <a:off x="6008067" y="1688124"/>
              <a:ext cx="2680406" cy="99902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uppo 43">
              <a:extLst>
                <a:ext uri="{FF2B5EF4-FFF2-40B4-BE49-F238E27FC236}">
                  <a16:creationId xmlns:a16="http://schemas.microsoft.com/office/drawing/2014/main" id="{29E47CA1-C17C-0F1F-10EC-6363B9B9301C}"/>
                </a:ext>
              </a:extLst>
            </p:cNvPr>
            <p:cNvGrpSpPr/>
            <p:nvPr/>
          </p:nvGrpSpPr>
          <p:grpSpPr>
            <a:xfrm>
              <a:off x="1278533" y="4601482"/>
              <a:ext cx="2093073" cy="584776"/>
              <a:chOff x="905436" y="4471952"/>
              <a:chExt cx="2093073" cy="584776"/>
            </a:xfrm>
          </p:grpSpPr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D5BFE595-F78E-8841-5DBD-99BE2040F8D0}"/>
                  </a:ext>
                </a:extLst>
              </p:cNvPr>
              <p:cNvSpPr txBox="1"/>
              <p:nvPr/>
            </p:nvSpPr>
            <p:spPr>
              <a:xfrm>
                <a:off x="905436" y="4471952"/>
                <a:ext cx="2093073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600" spc="300" dirty="0"/>
                  <a:t>SYSTEM</a:t>
                </a:r>
                <a:endParaRPr lang="en-US" sz="2000" spc="300" dirty="0"/>
              </a:p>
              <a:p>
                <a:r>
                  <a:rPr lang="en-US" sz="1600" b="1" spc="300" dirty="0">
                    <a:solidFill>
                      <a:srgbClr val="DA627D"/>
                    </a:solidFill>
                  </a:rPr>
                  <a:t>ARCHITECTURE</a:t>
                </a:r>
              </a:p>
            </p:txBody>
          </p:sp>
          <p:cxnSp>
            <p:nvCxnSpPr>
              <p:cNvPr id="85" name="Connettore a gomito 84">
                <a:extLst>
                  <a:ext uri="{FF2B5EF4-FFF2-40B4-BE49-F238E27FC236}">
                    <a16:creationId xmlns:a16="http://schemas.microsoft.com/office/drawing/2014/main" id="{77AA3574-F02C-7226-139E-C4511CBD2AEE}"/>
                  </a:ext>
                </a:extLst>
              </p:cNvPr>
              <p:cNvCxnSpPr>
                <a:cxnSpLocks/>
                <a:stCxn id="2" idx="2"/>
                <a:endCxn id="2" idx="1"/>
              </p:cNvCxnSpPr>
              <p:nvPr/>
            </p:nvCxnSpPr>
            <p:spPr>
              <a:xfrm rot="5400000" flipH="1">
                <a:off x="1282511" y="4387266"/>
                <a:ext cx="292387" cy="1046537"/>
              </a:xfrm>
              <a:prstGeom prst="bentConnector4">
                <a:avLst>
                  <a:gd name="adj1" fmla="val -78184"/>
                  <a:gd name="adj2" fmla="val 121843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po 42">
              <a:extLst>
                <a:ext uri="{FF2B5EF4-FFF2-40B4-BE49-F238E27FC236}">
                  <a16:creationId xmlns:a16="http://schemas.microsoft.com/office/drawing/2014/main" id="{A96CE759-F463-FF50-32A5-FE7195B82B4B}"/>
                </a:ext>
              </a:extLst>
            </p:cNvPr>
            <p:cNvGrpSpPr/>
            <p:nvPr/>
          </p:nvGrpSpPr>
          <p:grpSpPr>
            <a:xfrm>
              <a:off x="809960" y="626026"/>
              <a:ext cx="1142013" cy="1213262"/>
              <a:chOff x="546496" y="983927"/>
              <a:chExt cx="1142013" cy="1213262"/>
            </a:xfrm>
          </p:grpSpPr>
          <p:pic>
            <p:nvPicPr>
              <p:cNvPr id="28" name="Elemento grafico 27" descr="Database con riempimento a tinta unita">
                <a:extLst>
                  <a:ext uri="{FF2B5EF4-FFF2-40B4-BE49-F238E27FC236}">
                    <a16:creationId xmlns:a16="http://schemas.microsoft.com/office/drawing/2014/main" id="{AD71FAF9-E6F7-EDE4-F867-32858A43DF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41676" y="983927"/>
                <a:ext cx="951652" cy="951652"/>
              </a:xfrm>
              <a:prstGeom prst="rect">
                <a:avLst/>
              </a:prstGeom>
            </p:spPr>
          </p:pic>
          <p:sp>
            <p:nvSpPr>
              <p:cNvPr id="41" name="CasellaDiTesto 40">
                <a:extLst>
                  <a:ext uri="{FF2B5EF4-FFF2-40B4-BE49-F238E27FC236}">
                    <a16:creationId xmlns:a16="http://schemas.microsoft.com/office/drawing/2014/main" id="{671E8181-BD91-EBBF-7CF9-3C776CB65C9B}"/>
                  </a:ext>
                </a:extLst>
              </p:cNvPr>
              <p:cNvSpPr txBox="1"/>
              <p:nvPr/>
            </p:nvSpPr>
            <p:spPr>
              <a:xfrm>
                <a:off x="546496" y="1935579"/>
                <a:ext cx="11420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spc="300" dirty="0"/>
                  <a:t>DATABASE</a:t>
                </a:r>
              </a:p>
            </p:txBody>
          </p:sp>
        </p:grp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C40F75AB-B9D7-197D-8CA0-6997EE7C4428}"/>
                </a:ext>
              </a:extLst>
            </p:cNvPr>
            <p:cNvSpPr/>
            <p:nvPr/>
          </p:nvSpPr>
          <p:spPr>
            <a:xfrm>
              <a:off x="560687" y="508497"/>
              <a:ext cx="1640558" cy="1448321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02F39BF3-0918-0D7B-7263-62DBEC78FD88}"/>
                </a:ext>
              </a:extLst>
            </p:cNvPr>
            <p:cNvSpPr txBox="1"/>
            <p:nvPr/>
          </p:nvSpPr>
          <p:spPr>
            <a:xfrm>
              <a:off x="4395867" y="3200478"/>
              <a:ext cx="131487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/>
                <a:t>BACK-END</a:t>
              </a:r>
            </a:p>
          </p:txBody>
        </p:sp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290C364F-CFFA-49B0-7C03-63B328E45C27}"/>
                </a:ext>
              </a:extLst>
            </p:cNvPr>
            <p:cNvSpPr/>
            <p:nvPr/>
          </p:nvSpPr>
          <p:spPr>
            <a:xfrm>
              <a:off x="4098541" y="1668178"/>
              <a:ext cx="1909526" cy="2037943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31" name="Elemento grafico 30" descr="Processore con riempimento a tinta unita">
              <a:extLst>
                <a:ext uri="{FF2B5EF4-FFF2-40B4-BE49-F238E27FC236}">
                  <a16:creationId xmlns:a16="http://schemas.microsoft.com/office/drawing/2014/main" id="{A6980DA2-8C23-2C1C-7121-DFE9F740D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934532" y="1433293"/>
              <a:ext cx="469770" cy="469770"/>
            </a:xfrm>
            <a:prstGeom prst="rect">
              <a:avLst/>
            </a:prstGeom>
          </p:spPr>
        </p:pic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4B958CFC-1322-C17A-37AD-EBA010470F5D}"/>
                </a:ext>
              </a:extLst>
            </p:cNvPr>
            <p:cNvSpPr txBox="1"/>
            <p:nvPr/>
          </p:nvSpPr>
          <p:spPr>
            <a:xfrm>
              <a:off x="9147927" y="2218422"/>
              <a:ext cx="2185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/>
                <a:t>CAR CONTROLLER</a:t>
              </a:r>
            </a:p>
          </p:txBody>
        </p:sp>
        <p:sp>
          <p:nvSpPr>
            <p:cNvPr id="26" name="Rettangolo con angoli arrotondati 25">
              <a:extLst>
                <a:ext uri="{FF2B5EF4-FFF2-40B4-BE49-F238E27FC236}">
                  <a16:creationId xmlns:a16="http://schemas.microsoft.com/office/drawing/2014/main" id="{2F698C57-8860-9902-B937-4968EA866B7E}"/>
                </a:ext>
              </a:extLst>
            </p:cNvPr>
            <p:cNvSpPr/>
            <p:nvPr/>
          </p:nvSpPr>
          <p:spPr>
            <a:xfrm>
              <a:off x="8688473" y="739074"/>
              <a:ext cx="2942840" cy="1898099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58" name="Connettore a gomito 57">
              <a:extLst>
                <a:ext uri="{FF2B5EF4-FFF2-40B4-BE49-F238E27FC236}">
                  <a16:creationId xmlns:a16="http://schemas.microsoft.com/office/drawing/2014/main" id="{03878905-445A-35B0-3676-0A2019228930}"/>
                </a:ext>
              </a:extLst>
            </p:cNvPr>
            <p:cNvCxnSpPr>
              <a:cxnSpLocks/>
              <a:stCxn id="7" idx="2"/>
              <a:endCxn id="30" idx="1"/>
            </p:cNvCxnSpPr>
            <p:nvPr/>
          </p:nvCxnSpPr>
          <p:spPr>
            <a:xfrm rot="16200000" flipH="1">
              <a:off x="5110377" y="3649047"/>
              <a:ext cx="1564815" cy="1678961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0840D9F9-BF3B-5F2C-C6A3-9E00A48E15AA}"/>
                </a:ext>
              </a:extLst>
            </p:cNvPr>
            <p:cNvSpPr/>
            <p:nvPr/>
          </p:nvSpPr>
          <p:spPr>
            <a:xfrm>
              <a:off x="6738666" y="4764338"/>
              <a:ext cx="1985355" cy="4219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35" name="Immagine 34" descr="Immagine che contiene Carattere, Elementi grafici, grafica, logo&#10;&#10;Descrizione generata automaticamente">
              <a:extLst>
                <a:ext uri="{FF2B5EF4-FFF2-40B4-BE49-F238E27FC236}">
                  <a16:creationId xmlns:a16="http://schemas.microsoft.com/office/drawing/2014/main" id="{37AA299A-3D3B-A823-E984-7520E51F2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6354" y="4717788"/>
              <a:ext cx="2343579" cy="594256"/>
            </a:xfrm>
            <a:prstGeom prst="rect">
              <a:avLst/>
            </a:prstGeom>
          </p:spPr>
        </p:pic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67914613-0100-A1FA-3766-F934B7E09AAD}"/>
                </a:ext>
              </a:extLst>
            </p:cNvPr>
            <p:cNvSpPr txBox="1"/>
            <p:nvPr/>
          </p:nvSpPr>
          <p:spPr>
            <a:xfrm>
              <a:off x="6967173" y="5932954"/>
              <a:ext cx="152194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/>
                <a:t>FRONT-END</a:t>
              </a:r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4E62BD1C-2F14-D2B7-BBF2-61C1E18E244F}"/>
                </a:ext>
              </a:extLst>
            </p:cNvPr>
            <p:cNvSpPr txBox="1"/>
            <p:nvPr/>
          </p:nvSpPr>
          <p:spPr>
            <a:xfrm>
              <a:off x="6635419" y="6148181"/>
              <a:ext cx="218545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spc="300" dirty="0"/>
                <a:t>MOBILE </a:t>
              </a:r>
              <a:r>
                <a:rPr lang="en-US" sz="1500" b="1" spc="300" dirty="0"/>
                <a:t>APP</a:t>
              </a:r>
            </a:p>
          </p:txBody>
        </p: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D826D176-28AB-98E5-20C1-6147881DE196}"/>
                </a:ext>
              </a:extLst>
            </p:cNvPr>
            <p:cNvSpPr/>
            <p:nvPr/>
          </p:nvSpPr>
          <p:spPr>
            <a:xfrm>
              <a:off x="6732265" y="3990975"/>
              <a:ext cx="1991757" cy="2559922"/>
            </a:xfrm>
            <a:prstGeom prst="roundRect">
              <a:avLst>
                <a:gd name="adj" fmla="val 702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752FB5FD-C053-C573-C54B-B5D11D27EA95}"/>
                </a:ext>
              </a:extLst>
            </p:cNvPr>
            <p:cNvSpPr txBox="1"/>
            <p:nvPr/>
          </p:nvSpPr>
          <p:spPr>
            <a:xfrm>
              <a:off x="6912938" y="4754767"/>
              <a:ext cx="22990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Pilot</a:t>
              </a:r>
              <a:endParaRPr lang="it-IT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33859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1428</TotalTime>
  <Words>1655</Words>
  <Application>Microsoft Office PowerPoint</Application>
  <PresentationFormat>Widescreen</PresentationFormat>
  <Paragraphs>217</Paragraphs>
  <Slides>23</Slides>
  <Notes>21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8" baseType="lpstr">
      <vt:lpstr>Aptos</vt:lpstr>
      <vt:lpstr>Aptos Display</vt:lpstr>
      <vt:lpstr>Arial</vt:lpstr>
      <vt:lpstr>Courier New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Giovanni Ligato</dc:creator>
  <cp:lastModifiedBy>Giovanni Ligato</cp:lastModifiedBy>
  <cp:revision>33</cp:revision>
  <dcterms:created xsi:type="dcterms:W3CDTF">2024-11-07T14:33:39Z</dcterms:created>
  <dcterms:modified xsi:type="dcterms:W3CDTF">2025-01-14T18:32:55Z</dcterms:modified>
</cp:coreProperties>
</file>

<file path=docProps/thumbnail.jpeg>
</file>